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13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15.png" Type="http://schemas.openxmlformats.org/officeDocument/2006/relationships/image"/><Relationship Id="rId8" Target="../media/image1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png" Type="http://schemas.openxmlformats.org/officeDocument/2006/relationships/image"/><Relationship Id="rId12" Target="../media/image22.png" Type="http://schemas.openxmlformats.org/officeDocument/2006/relationships/image"/><Relationship Id="rId13" Target="../media/image23.png" Type="http://schemas.openxmlformats.org/officeDocument/2006/relationships/image"/><Relationship Id="rId14" Target="../media/image24.png" Type="http://schemas.openxmlformats.org/officeDocument/2006/relationships/image"/><Relationship Id="rId15" Target="../media/image25.png" Type="http://schemas.openxmlformats.org/officeDocument/2006/relationships/image"/><Relationship Id="rId16" Target="../media/image26.png" Type="http://schemas.openxmlformats.org/officeDocument/2006/relationships/image"/><Relationship Id="rId2" Target="../media/image17.png" Type="http://schemas.openxmlformats.org/officeDocument/2006/relationships/image"/><Relationship Id="rId3" Target="../media/image1.png" Type="http://schemas.openxmlformats.org/officeDocument/2006/relationships/image"/><Relationship Id="rId4" Target="../media/image4.png" Type="http://schemas.openxmlformats.org/officeDocument/2006/relationships/image"/><Relationship Id="rId5" Target="../media/image5.png" Type="http://schemas.openxmlformats.org/officeDocument/2006/relationships/image"/><Relationship Id="rId6" Target="../media/image10.png" Type="http://schemas.openxmlformats.org/officeDocument/2006/relationships/image"/><Relationship Id="rId7" Target="../media/image14.png" Type="http://schemas.openxmlformats.org/officeDocument/2006/relationships/image"/><Relationship Id="rId8" Target="../media/image18.pn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png" Type="http://schemas.openxmlformats.org/officeDocument/2006/relationships/image"/><Relationship Id="rId11" Target="../media/image32.png" Type="http://schemas.openxmlformats.org/officeDocument/2006/relationships/image"/><Relationship Id="rId12" Target="../media/image33.png" Type="http://schemas.openxmlformats.org/officeDocument/2006/relationships/image"/><Relationship Id="rId13" Target="../media/image34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27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28.png" Type="http://schemas.openxmlformats.org/officeDocument/2006/relationships/image"/><Relationship Id="rId8" Target="../media/image29.png" Type="http://schemas.openxmlformats.org/officeDocument/2006/relationships/image"/><Relationship Id="rId9" Target="../media/image3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8.png" Type="http://schemas.openxmlformats.org/officeDocument/2006/relationships/image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10.png" Type="http://schemas.openxmlformats.org/officeDocument/2006/relationships/image"/><Relationship Id="rId5" Target="../media/image14.png" Type="http://schemas.openxmlformats.org/officeDocument/2006/relationships/image"/><Relationship Id="rId6" Target="../media/image35.png" Type="http://schemas.openxmlformats.org/officeDocument/2006/relationships/image"/><Relationship Id="rId7" Target="../media/image1.png" Type="http://schemas.openxmlformats.org/officeDocument/2006/relationships/image"/><Relationship Id="rId8" Target="../media/image36.png" Type="http://schemas.openxmlformats.org/officeDocument/2006/relationships/image"/><Relationship Id="rId9" Target="../media/image3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9.png" Type="http://schemas.openxmlformats.org/officeDocument/2006/relationships/image"/><Relationship Id="rId4" Target="../media/image1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0.png" Type="http://schemas.openxmlformats.org/officeDocument/2006/relationships/image"/><Relationship Id="rId8" Target="../media/image41.png" Type="http://schemas.openxmlformats.org/officeDocument/2006/relationships/image"/><Relationship Id="rId9" Target="../media/image42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png" Type="http://schemas.openxmlformats.org/officeDocument/2006/relationships/image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43.png" Type="http://schemas.openxmlformats.org/officeDocument/2006/relationships/image"/><Relationship Id="rId5" Target="../media/image1.png" Type="http://schemas.openxmlformats.org/officeDocument/2006/relationships/image"/><Relationship Id="rId6" Target="../media/image10.png" Type="http://schemas.openxmlformats.org/officeDocument/2006/relationships/image"/><Relationship Id="rId7" Target="../media/image14.png" Type="http://schemas.openxmlformats.org/officeDocument/2006/relationships/image"/><Relationship Id="rId8" Target="../media/image44.png" Type="http://schemas.openxmlformats.org/officeDocument/2006/relationships/image"/><Relationship Id="rId9" Target="../media/image4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0.png" Type="http://schemas.openxmlformats.org/officeDocument/2006/relationships/image"/><Relationship Id="rId11" Target="../media/image51.png" Type="http://schemas.openxmlformats.org/officeDocument/2006/relationships/image"/><Relationship Id="rId12" Target="../media/image52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7.png" Type="http://schemas.openxmlformats.org/officeDocument/2006/relationships/image"/><Relationship Id="rId8" Target="../media/image48.png" Type="http://schemas.openxmlformats.org/officeDocument/2006/relationships/image"/><Relationship Id="rId9" Target="../media/image4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5.png" Type="http://schemas.openxmlformats.org/officeDocument/2006/relationships/image"/><Relationship Id="rId11" Target="../media/image56.png" Type="http://schemas.openxmlformats.org/officeDocument/2006/relationships/image"/><Relationship Id="rId12" Target="../media/image57.png" Type="http://schemas.openxmlformats.org/officeDocument/2006/relationships/image"/><Relationship Id="rId13" Target="../media/image58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53.png" Type="http://schemas.openxmlformats.org/officeDocument/2006/relationships/image"/><Relationship Id="rId6" Target="../media/image54.png" Type="http://schemas.openxmlformats.org/officeDocument/2006/relationships/image"/><Relationship Id="rId7" Target="../media/image10.png" Type="http://schemas.openxmlformats.org/officeDocument/2006/relationships/image"/><Relationship Id="rId8" Target="../media/image14.pn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1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7.png" Type="http://schemas.openxmlformats.org/officeDocument/2006/relationships/image"/><Relationship Id="rId8" Target="../media/image59.png" Type="http://schemas.openxmlformats.org/officeDocument/2006/relationships/image"/><Relationship Id="rId9" Target="../media/image60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7.png" Type="http://schemas.openxmlformats.org/officeDocument/2006/relationships/image"/><Relationship Id="rId8" Target="../media/image62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7.png" Type="http://schemas.openxmlformats.org/officeDocument/2006/relationships/image"/><Relationship Id="rId11" Target="../media/image68.png" Type="http://schemas.openxmlformats.org/officeDocument/2006/relationships/image"/><Relationship Id="rId12" Target="../media/image69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27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7.png" Type="http://schemas.openxmlformats.org/officeDocument/2006/relationships/image"/><Relationship Id="rId8" Target="../media/image65.png" Type="http://schemas.openxmlformats.org/officeDocument/2006/relationships/image"/><Relationship Id="rId9" Target="../media/image66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7.png" Type="http://schemas.openxmlformats.org/officeDocument/2006/relationships/image"/><Relationship Id="rId8" Target="../media/image65.png" Type="http://schemas.openxmlformats.org/officeDocument/2006/relationships/image"/><Relationship Id="rId9" Target="../media/image70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4.png" Type="http://schemas.openxmlformats.org/officeDocument/2006/relationships/image"/><Relationship Id="rId11" Target="../media/image75.png" Type="http://schemas.openxmlformats.org/officeDocument/2006/relationships/image"/><Relationship Id="rId12" Target="../media/image76.png" Type="http://schemas.openxmlformats.org/officeDocument/2006/relationships/image"/><Relationship Id="rId13" Target="../media/image77.png" Type="http://schemas.openxmlformats.org/officeDocument/2006/relationships/image"/><Relationship Id="rId14" Target="../media/image78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71.png" Type="http://schemas.openxmlformats.org/officeDocument/2006/relationships/image"/><Relationship Id="rId8" Target="../media/image72.png" Type="http://schemas.openxmlformats.org/officeDocument/2006/relationships/image"/><Relationship Id="rId9" Target="../media/image73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1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10.png" Type="http://schemas.openxmlformats.org/officeDocument/2006/relationships/image"/><Relationship Id="rId6" Target="../media/image14.png" Type="http://schemas.openxmlformats.org/officeDocument/2006/relationships/image"/><Relationship Id="rId7" Target="../media/image47.png" Type="http://schemas.openxmlformats.org/officeDocument/2006/relationships/image"/><Relationship Id="rId8" Target="../media/image79.png" Type="http://schemas.openxmlformats.org/officeDocument/2006/relationships/image"/><Relationship Id="rId9" Target="../media/image80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4.png" Type="http://schemas.openxmlformats.org/officeDocument/2006/relationships/image"/><Relationship Id="rId11" Target="../media/image85.png" Type="http://schemas.openxmlformats.org/officeDocument/2006/relationships/image"/><Relationship Id="rId12" Target="../media/image86.pn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82.png" Type="http://schemas.openxmlformats.org/officeDocument/2006/relationships/image"/><Relationship Id="rId6" Target="../media/image83.png" Type="http://schemas.openxmlformats.org/officeDocument/2006/relationships/image"/><Relationship Id="rId7" Target="../media/image10.png" Type="http://schemas.openxmlformats.org/officeDocument/2006/relationships/image"/><Relationship Id="rId8" Target="../media/image14.pn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9.png" Type="http://schemas.openxmlformats.org/officeDocument/2006/relationships/image"/><Relationship Id="rId11" Target="../media/image90.png" Type="http://schemas.openxmlformats.org/officeDocument/2006/relationships/image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43.png" Type="http://schemas.openxmlformats.org/officeDocument/2006/relationships/image"/><Relationship Id="rId5" Target="../media/image1.png" Type="http://schemas.openxmlformats.org/officeDocument/2006/relationships/image"/><Relationship Id="rId6" Target="../media/image10.png" Type="http://schemas.openxmlformats.org/officeDocument/2006/relationships/image"/><Relationship Id="rId7" Target="../media/image14.png" Type="http://schemas.openxmlformats.org/officeDocument/2006/relationships/image"/><Relationship Id="rId8" Target="../media/image87.png" Type="http://schemas.openxmlformats.org/officeDocument/2006/relationships/image"/><Relationship Id="rId9" Target="../media/image8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91.png" Type="http://schemas.openxmlformats.org/officeDocument/2006/relationships/image"/><Relationship Id="rId6" Target="../media/image10.png" Type="http://schemas.openxmlformats.org/officeDocument/2006/relationships/image"/><Relationship Id="rId7" Target="../media/image92.png" Type="http://schemas.openxmlformats.org/officeDocument/2006/relationships/image"/><Relationship Id="rId8" Target="../media/image93.png" Type="http://schemas.openxmlformats.org/officeDocument/2006/relationships/image"/><Relationship Id="rId9" Target="../media/image9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60500" y="-88900"/>
            <a:ext cx="6172200" cy="61214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277100" y="-558800"/>
            <a:ext cx="16014700" cy="160147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762000000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89000" y="9118600"/>
            <a:ext cx="546100" cy="635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181100" y="1130300"/>
            <a:ext cx="1651000" cy="7620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28700" y="5410200"/>
            <a:ext cx="6629400" cy="736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36600" y="2057400"/>
            <a:ext cx="16814800" cy="62103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06500" y="8674100"/>
            <a:ext cx="3251200" cy="1092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52400" y="2921000"/>
            <a:ext cx="18326100" cy="18288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23900" y="6819900"/>
            <a:ext cx="16979900" cy="2082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277100" y="5791200"/>
            <a:ext cx="3962400" cy="139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533400" y="25527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92200" y="1841500"/>
            <a:ext cx="83693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12800" y="4038600"/>
            <a:ext cx="15316200" cy="53721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41400" y="8661400"/>
            <a:ext cx="9601200" cy="23495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grpSp>
        <p:nvGrpSpPr>
          <p:cNvPr name="Group 14" id="1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584200" y="2616200"/>
            <a:ext cx="9156700" cy="6985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25500" y="2527300"/>
            <a:ext cx="8775700" cy="1676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77800" y="3606800"/>
            <a:ext cx="18084800" cy="22225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77800" y="5041900"/>
            <a:ext cx="18338800" cy="22225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39700" y="6515100"/>
            <a:ext cx="15976600" cy="10541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39700" y="7493000"/>
            <a:ext cx="12649200" cy="10414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241300" y="8864600"/>
            <a:ext cx="812800" cy="7747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0020300" y="8839200"/>
            <a:ext cx="812800" cy="7747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0858500" y="8737600"/>
            <a:ext cx="7607300" cy="16891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24130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257300"/>
            <a:ext cx="10718800" cy="3810000"/>
          </a:xfrm>
          <a:prstGeom prst="rect">
            <a:avLst/>
          </a:prstGeom>
        </p:spPr>
      </p:pic>
      <p:grpSp>
        <p:nvGrpSpPr>
          <p:cNvPr name="Group 13" id="13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584200" y="3200400"/>
            <a:ext cx="8826500" cy="6985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25500" y="3111500"/>
            <a:ext cx="8648700" cy="16764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355600" y="4356100"/>
            <a:ext cx="14046200" cy="14859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355600" y="5461000"/>
            <a:ext cx="11976100" cy="14859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355600" y="6553200"/>
            <a:ext cx="16840200" cy="14859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38100" y="7950200"/>
            <a:ext cx="17995900" cy="2006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165100" y="2413000"/>
            <a:ext cx="1066800" cy="635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736600" y="1701800"/>
            <a:ext cx="10718800" cy="2933700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>
            <a:off x="-2147483648" y="171056300"/>
            <a:ext cx="2147483647" cy="2147483647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-1447800" y="12700"/>
            <a:ext cx="6172200" cy="61214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87400" y="3594100"/>
            <a:ext cx="4508500" cy="723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0900" y="3454400"/>
            <a:ext cx="4610100" cy="19304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609600" y="4508500"/>
            <a:ext cx="15214600" cy="47117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-2147483648" y="171056300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1447800" y="12700"/>
            <a:ext cx="6172200" cy="61214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24130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701800"/>
            <a:ext cx="76962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55600" y="3289300"/>
            <a:ext cx="15709900" cy="24257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520700" y="5232400"/>
            <a:ext cx="16357600" cy="525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365500"/>
            <a:ext cx="16065500" cy="56515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-2147483648" y="171056300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-1447800" y="12700"/>
            <a:ext cx="6172200" cy="6121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-5400000">
            <a:off x="165100" y="2413000"/>
            <a:ext cx="1066800" cy="635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36600" y="1701800"/>
            <a:ext cx="6832600" cy="29337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460500" y="4013200"/>
            <a:ext cx="11430000" cy="31115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460500" y="6350000"/>
            <a:ext cx="10236200" cy="3111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00100" y="2717800"/>
            <a:ext cx="8572500" cy="1485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25500" y="5346700"/>
            <a:ext cx="16167100" cy="35814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231900" y="4533900"/>
            <a:ext cx="16294100" cy="10033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25500" y="3822700"/>
            <a:ext cx="5067300" cy="13208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5029200" y="8978900"/>
            <a:ext cx="13296900" cy="1981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4871700" y="6705600"/>
            <a:ext cx="2247900" cy="38227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47700" y="6858000"/>
            <a:ext cx="1981200" cy="3454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2" id="12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673100" y="2806700"/>
            <a:ext cx="8128000" cy="1308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673100" y="4000500"/>
            <a:ext cx="16941800" cy="24384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984500" y="8623300"/>
            <a:ext cx="11468100" cy="381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886700" y="7150100"/>
            <a:ext cx="1257300" cy="1257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87400" y="2717800"/>
            <a:ext cx="14960600" cy="1485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63600" y="5422900"/>
            <a:ext cx="10020300" cy="35814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23900" y="4025900"/>
            <a:ext cx="15036800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00100" y="2717800"/>
            <a:ext cx="7759700" cy="1485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60400" y="6096000"/>
            <a:ext cx="16979900" cy="25019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673100" y="4241800"/>
            <a:ext cx="14973300" cy="2730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74700" y="2489200"/>
            <a:ext cx="3873500" cy="1485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38200" y="4978400"/>
            <a:ext cx="11112500" cy="18923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876300" y="3619500"/>
            <a:ext cx="15328900" cy="23114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850900" y="8026400"/>
            <a:ext cx="16421100" cy="35687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850900" y="6616700"/>
            <a:ext cx="16446500" cy="2311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74700" y="2489200"/>
            <a:ext cx="3873500" cy="1485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38200" y="3759200"/>
            <a:ext cx="16560800" cy="652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3970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12255500" cy="2933700"/>
          </a:xfrm>
          <a:prstGeom prst="rect">
            <a:avLst/>
          </a:prstGeom>
        </p:spPr>
      </p:pic>
      <p:grpSp>
        <p:nvGrpSpPr>
          <p:cNvPr name="Group 12" id="1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981200" y="2755900"/>
            <a:ext cx="6908800" cy="68961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968500" y="2768600"/>
            <a:ext cx="13563600" cy="68961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968500" y="2768600"/>
            <a:ext cx="13563600" cy="7239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051300" y="2705100"/>
            <a:ext cx="2857500" cy="10668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0363200" y="2717800"/>
            <a:ext cx="3886200" cy="16510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184400" y="3517900"/>
            <a:ext cx="3822700" cy="61976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474200" y="5740400"/>
            <a:ext cx="5727700" cy="23876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87400" y="2489200"/>
            <a:ext cx="3848100" cy="1485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965200" y="4686300"/>
            <a:ext cx="17145000" cy="62738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39800" y="3492500"/>
            <a:ext cx="113792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92100" y="241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7414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886700" y="6210300"/>
            <a:ext cx="4749800" cy="4216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724400" y="6743700"/>
            <a:ext cx="2108200" cy="2755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2" id="12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-5400000">
            <a:off x="165100" y="1841500"/>
            <a:ext cx="1066800" cy="63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736600" y="1117600"/>
            <a:ext cx="9398000" cy="2933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87400" y="2489200"/>
            <a:ext cx="9055100" cy="14859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914400" y="3746500"/>
            <a:ext cx="16903700" cy="14097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409700" y="4584700"/>
            <a:ext cx="12611100" cy="13081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365500"/>
            <a:ext cx="16065500" cy="56515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grpSp>
        <p:nvGrpSpPr>
          <p:cNvPr name="Group 11" id="11"/>
          <p:cNvGrpSpPr/>
          <p:nvPr/>
        </p:nvGrpSpPr>
        <p:grpSpPr>
          <a:xfrm>
            <a:off x="2147483647" y="2147483647"/>
            <a:ext cx="2147483647" cy="917841700"/>
          </a:xfrm>
        </p:grpSpPr>
      </p:grpSp>
      <p:pic>
        <p:nvPicPr>
          <p:cNvPr name="Picture 12" id="12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-5400000">
            <a:off x="165100" y="2413000"/>
            <a:ext cx="1066800" cy="635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23900" y="1676400"/>
            <a:ext cx="5067300" cy="19304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70000" y="4025900"/>
            <a:ext cx="15125700" cy="31115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231900" y="5918200"/>
            <a:ext cx="10337800" cy="14859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81100" y="7188200"/>
            <a:ext cx="7518400" cy="14859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-2147483648" y="-1225943700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447800" y="-88900"/>
            <a:ext cx="6172200" cy="612140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06400" y="495300"/>
            <a:ext cx="2019300" cy="9398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817600" y="4699000"/>
            <a:ext cx="5588000" cy="6172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05500" y="1511300"/>
            <a:ext cx="6464300" cy="6464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804900" y="165100"/>
            <a:ext cx="4533900" cy="1371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121400" y="3505200"/>
            <a:ext cx="6769100" cy="3289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559800" y="3225800"/>
            <a:ext cx="3670300" cy="1549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5435600" y="8153400"/>
            <a:ext cx="8115300" cy="14097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