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4"/>
  </p:notesMasterIdLst>
  <p:sldIdLst>
    <p:sldId id="256" r:id="rId2"/>
    <p:sldId id="258" r:id="rId3"/>
    <p:sldId id="279" r:id="rId4"/>
    <p:sldId id="280" r:id="rId5"/>
    <p:sldId id="281" r:id="rId6"/>
    <p:sldId id="286" r:id="rId7"/>
    <p:sldId id="283" r:id="rId8"/>
    <p:sldId id="284" r:id="rId9"/>
    <p:sldId id="285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  <a:srgbClr val="FFFFFF"/>
    <a:srgbClr val="692A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>
      <p:cViewPr varScale="1">
        <p:scale>
          <a:sx n="106" d="100"/>
          <a:sy n="106" d="100"/>
        </p:scale>
        <p:origin x="124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fld id="{8367E16F-2491-481A-8F99-67F9F87CAE54}" type="slidenum">
              <a:rPr lang="ko-KR" altLang="en-US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7" name="Rectangle 65"/>
          <p:cNvSpPr>
            <a:spLocks noChangeArrowheads="1"/>
          </p:cNvSpPr>
          <p:nvPr/>
        </p:nvSpPr>
        <p:spPr bwMode="gray">
          <a:xfrm>
            <a:off x="0" y="0"/>
            <a:ext cx="2209800" cy="3124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138" name="Rectangle 66"/>
          <p:cNvSpPr>
            <a:spLocks noChangeArrowheads="1"/>
          </p:cNvSpPr>
          <p:nvPr/>
        </p:nvSpPr>
        <p:spPr bwMode="gray">
          <a:xfrm>
            <a:off x="2199635" y="3169735"/>
            <a:ext cx="6956722" cy="9793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 b="1" dirty="0"/>
          </a:p>
        </p:txBody>
      </p:sp>
      <p:sp>
        <p:nvSpPr>
          <p:cNvPr id="3139" name="Rectangle 67"/>
          <p:cNvSpPr>
            <a:spLocks noChangeArrowheads="1"/>
          </p:cNvSpPr>
          <p:nvPr/>
        </p:nvSpPr>
        <p:spPr bwMode="gray">
          <a:xfrm>
            <a:off x="-1" y="3089836"/>
            <a:ext cx="9156358" cy="840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5257800"/>
            <a:ext cx="7772400" cy="533400"/>
          </a:xfrm>
          <a:prstGeom prst="rect">
            <a:avLst/>
          </a:prstGeo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noProof="0"/>
              <a:t>클릭하여 마스터 부제목 스타일 편집</a:t>
            </a:r>
            <a:endParaRPr lang="en-US" altLang="ko-KR" noProof="0"/>
          </a:p>
        </p:txBody>
      </p:sp>
      <p:pic>
        <p:nvPicPr>
          <p:cNvPr id="3150" name="Picture 78" descr="마크+국_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65100"/>
            <a:ext cx="1258888" cy="35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56" name="Rectangle 8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 algn="l"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7" name="Rectangle 85"/>
          <p:cNvSpPr>
            <a:spLocks noGrp="1" noChangeArrowheads="1"/>
          </p:cNvSpPr>
          <p:nvPr>
            <p:ph type="ftr" sz="quarter" idx="3"/>
          </p:nvPr>
        </p:nvSpPr>
        <p:spPr>
          <a:xfrm>
            <a:off x="5943600" y="6477000"/>
            <a:ext cx="2895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8" name="Rectangle 8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5814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fld id="{32348423-592E-4FD7-8A0B-29A4B8B94AD4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09800" y="39129"/>
            <a:ext cx="2149475" cy="305070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02634" y="86108"/>
            <a:ext cx="2421366" cy="3003728"/>
          </a:xfrm>
          <a:prstGeom prst="rect">
            <a:avLst/>
          </a:prstGeom>
          <a:ln>
            <a:noFill/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547800" y="43888"/>
            <a:ext cx="2582354" cy="30459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54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69793" y="1"/>
            <a:ext cx="4574207" cy="357301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1"/>
            <a:ext cx="4569793" cy="3573015"/>
          </a:xfrm>
          <a:prstGeom prst="rect">
            <a:avLst/>
          </a:prstGeom>
          <a:ln w="3175"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19765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0" y="692696"/>
            <a:ext cx="9144000" cy="36041"/>
          </a:xfrm>
          <a:prstGeom prst="line">
            <a:avLst/>
          </a:prstGeom>
          <a:noFill/>
          <a:ln w="57150" cmpd="thinThick">
            <a:solidFill>
              <a:schemeClr val="accent1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" name="Rectangle 65"/>
          <p:cNvSpPr>
            <a:spLocks noChangeArrowheads="1"/>
          </p:cNvSpPr>
          <p:nvPr userDrawn="1"/>
        </p:nvSpPr>
        <p:spPr bwMode="gray">
          <a:xfrm>
            <a:off x="-15685" y="6702583"/>
            <a:ext cx="9144000" cy="310833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130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585F8FD-7AC5-4946-8B61-0D74EC69C4C9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17783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0CCC0A-C7D2-4788-AAEC-0D6199971928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600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951"/>
            <a:ext cx="8229600" cy="4953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8F376E-A8D1-42F5-B285-494155A97A54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6550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43700" y="731838"/>
            <a:ext cx="2095500" cy="5592762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731838"/>
            <a:ext cx="6134100" cy="55927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7BBCAEA-CB04-41FE-A74E-34A8FB3EA782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314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5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212013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FD5E81-2D20-4FDB-BF16-9A219320D21C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80747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4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p:hf hd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267744" y="3284984"/>
            <a:ext cx="6552728" cy="72008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altLang="ko-KR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분석과 </a:t>
            </a:r>
            <a:r>
              <a:rPr lang="ko-KR" altLang="en-US" sz="36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파이썬</a:t>
            </a:r>
            <a:endParaRPr lang="en-US" altLang="ko-KR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3768" y="5085184"/>
            <a:ext cx="4968552" cy="936104"/>
          </a:xfrm>
        </p:spPr>
        <p:txBody>
          <a:bodyPr/>
          <a:lstStyle/>
          <a:p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전기과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이한석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교수</a:t>
            </a:r>
            <a:endParaRPr lang="en-US" altLang="ko-KR" sz="2400" b="1" dirty="0">
              <a:solidFill>
                <a:schemeClr val="accent4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seok21@bc.ac.kr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6A0067BF-A75E-4EF4-938B-28C0CDC59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2976"/>
            <a:ext cx="2160240" cy="2206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830730" y="45392"/>
            <a:ext cx="37805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Ⅰ"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분석과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" name="직사각형 1"/>
          <p:cNvSpPr/>
          <p:nvPr/>
        </p:nvSpPr>
        <p:spPr>
          <a:xfrm>
            <a:off x="244190" y="908720"/>
            <a:ext cx="49536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AutoNum type="arabicPeriod"/>
              <a:defRPr/>
            </a:pP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데이터 분석에서 많이 사용되는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1560" y="1556792"/>
            <a:ext cx="73597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파이썬은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데이터 분석가들이 가장 많이 이용하는 데이터 분석도구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3528" y="2730411"/>
            <a:ext cx="32351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파이썬이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사용되는 분야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99720" y="3501008"/>
            <a:ext cx="839845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통계 분석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기초 통계분석에서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고급 통계분석까지 활용 가능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머신러닝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모델링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랜덤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포레스트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딥 러닝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텍스트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마이닝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문자로 이루어진 데이터를 분석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분석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트위터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페이스북 서비스에서 사람 사이에 어떤 관계를 형성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지도 시각화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지역별 다양한 특징을 지도로 표시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이미지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사운드 분석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이미지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소리 데이터에서 속성을 추출해 데이터로 변환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810565" y="45392"/>
            <a:ext cx="656974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Ⅱ"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파이썬이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강력한 데이터 분석 도구인 이유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95536" y="1412776"/>
            <a:ext cx="15231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!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41343" y="2060848"/>
            <a:ext cx="465544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무료로 사용할 수 있는 오픈소스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분석을 대중화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이용자가 많음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오픈소스 생태계가 발달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교육 재료가 다양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다양한 그래프 지원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프로그래밍 방식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(SPSS:GUI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방식과 비교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99995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3528" y="1106594"/>
            <a:ext cx="852188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비주얼스튜디오 공식 웹사이트에 접속 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en-US" altLang="ko-KR" sz="2000"/>
              <a:t> https://code.visualstudio.com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950916" y="1916832"/>
            <a:ext cx="5592108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Download for windows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설치 파일 다운로드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84D89B0-2A09-4AB7-A763-E97B6C0F23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2625744"/>
            <a:ext cx="4569785" cy="3722266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14BF5385-CCF9-402E-A764-961ACDB53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48"/>
            <a:ext cx="611560" cy="540002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823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95536" y="519543"/>
            <a:ext cx="21194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설치파일 실행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626AB1A-5BEE-469D-BACE-CD187DEBF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991" y="1193689"/>
            <a:ext cx="3431055" cy="2662223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521EE829-1249-4C0A-915F-2802E6D9B9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0846" y="1190250"/>
            <a:ext cx="3431055" cy="266222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CE118B0-71A3-4726-9CE5-BD2A013141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992" y="3948087"/>
            <a:ext cx="3431054" cy="271365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928DB0C-0AF5-4F8B-831D-9C685B9701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986998"/>
            <a:ext cx="3419901" cy="2674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422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A7A5080C-90F5-4E94-A22E-89365EC810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1375" y="1138805"/>
            <a:ext cx="3497336" cy="2713652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BB2E84C-5938-4C9B-8528-5E9BC5780D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313" y="3933057"/>
            <a:ext cx="3412318" cy="265678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0CF63B0-3C26-48B4-BC15-302FF39CB4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860" y="1291207"/>
            <a:ext cx="3300921" cy="256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478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E142325-B275-4B31-AC8F-4C156B1E36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0227" y="2970016"/>
            <a:ext cx="4014551" cy="3654271"/>
          </a:xfrm>
          <a:prstGeom prst="rect">
            <a:avLst/>
          </a:prstGeom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95536" y="519543"/>
            <a:ext cx="263424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VS Code 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환경설정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E8A1CD5-3F05-4D69-AE6C-8CF8BBCF6052}"/>
              </a:ext>
            </a:extLst>
          </p:cNvPr>
          <p:cNvSpPr/>
          <p:nvPr/>
        </p:nvSpPr>
        <p:spPr>
          <a:xfrm>
            <a:off x="629608" y="1124744"/>
            <a:ext cx="7972567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VS Code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파이썬을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원활히 수행하기 위해서는 환경설정 작업이 필요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D67DD9A-6292-4E62-AFA0-63ACE23545CF}"/>
              </a:ext>
            </a:extLst>
          </p:cNvPr>
          <p:cNvSpPr/>
          <p:nvPr/>
        </p:nvSpPr>
        <p:spPr>
          <a:xfrm>
            <a:off x="827584" y="1763264"/>
            <a:ext cx="6497291" cy="86979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확장기능 설치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 작성시 도움이 되는 확장기능 설치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파이썬 등록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VS Code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사용할 인터프린터 지정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5343A71-C75D-4986-A7D2-44B2589E6274}"/>
              </a:ext>
            </a:extLst>
          </p:cNvPr>
          <p:cNvSpPr/>
          <p:nvPr/>
        </p:nvSpPr>
        <p:spPr>
          <a:xfrm>
            <a:off x="579065" y="2808484"/>
            <a:ext cx="2032929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(1)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확장기능 설치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F009BCB-6595-4ED5-83E1-47FB23B02A7E}"/>
              </a:ext>
            </a:extLst>
          </p:cNvPr>
          <p:cNvSpPr txBox="1"/>
          <p:nvPr/>
        </p:nvSpPr>
        <p:spPr>
          <a:xfrm>
            <a:off x="1187624" y="3410559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블럭모양 아이콘 클릭</a:t>
            </a:r>
            <a:endParaRPr lang="ko-KR" altLang="en-US"/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17916020-16C8-4DC0-BE57-6A0EC456CCA5}"/>
              </a:ext>
            </a:extLst>
          </p:cNvPr>
          <p:cNvSpPr/>
          <p:nvPr/>
        </p:nvSpPr>
        <p:spPr bwMode="auto">
          <a:xfrm>
            <a:off x="4391980" y="3936915"/>
            <a:ext cx="360040" cy="288032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138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133DC7A-0709-4DBA-8505-1A3D6406BE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8844" y="1117779"/>
            <a:ext cx="5475524" cy="498413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9194E8-20CB-408F-9B77-EB4300AC0C65}"/>
              </a:ext>
            </a:extLst>
          </p:cNvPr>
          <p:cNvSpPr txBox="1"/>
          <p:nvPr/>
        </p:nvSpPr>
        <p:spPr>
          <a:xfrm>
            <a:off x="755576" y="476672"/>
            <a:ext cx="67687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검색창에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python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입력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첫번째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python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확장기능 설치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95FD37A-2A24-48FF-BB60-A063B6D4B714}"/>
              </a:ext>
            </a:extLst>
          </p:cNvPr>
          <p:cNvSpPr/>
          <p:nvPr/>
        </p:nvSpPr>
        <p:spPr bwMode="auto">
          <a:xfrm>
            <a:off x="2771799" y="1886905"/>
            <a:ext cx="1800200" cy="4142997"/>
          </a:xfrm>
          <a:prstGeom prst="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D02FBD-BFDE-4692-9EC0-A4689482DC2B}"/>
              </a:ext>
            </a:extLst>
          </p:cNvPr>
          <p:cNvSpPr txBox="1"/>
          <p:nvPr/>
        </p:nvSpPr>
        <p:spPr>
          <a:xfrm>
            <a:off x="1003231" y="3471344"/>
            <a:ext cx="1224136" cy="276999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2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확장기능 목록</a:t>
            </a:r>
            <a:endParaRPr lang="ko-KR" altLang="en-US" sz="1200"/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6A55D3E2-8796-4A74-AD83-DEA737364AF7}"/>
              </a:ext>
            </a:extLst>
          </p:cNvPr>
          <p:cNvCxnSpPr>
            <a:stCxn id="11" idx="3"/>
          </p:cNvCxnSpPr>
          <p:nvPr/>
        </p:nvCxnSpPr>
        <p:spPr bwMode="auto">
          <a:xfrm flipV="1">
            <a:off x="2227367" y="3609843"/>
            <a:ext cx="544432" cy="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6D7B80DA-6B03-498E-B262-9B6889B40A90}"/>
              </a:ext>
            </a:extLst>
          </p:cNvPr>
          <p:cNvSpPr/>
          <p:nvPr/>
        </p:nvSpPr>
        <p:spPr bwMode="auto">
          <a:xfrm>
            <a:off x="2810199" y="1886905"/>
            <a:ext cx="1761799" cy="527017"/>
          </a:xfrm>
          <a:prstGeom prst="roundRect">
            <a:avLst/>
          </a:prstGeom>
          <a:noFill/>
          <a:ln w="1905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1C1FE41-5A0B-4ED9-AE4F-611B9B37AA6B}"/>
              </a:ext>
            </a:extLst>
          </p:cNvPr>
          <p:cNvSpPr txBox="1"/>
          <p:nvPr/>
        </p:nvSpPr>
        <p:spPr>
          <a:xfrm>
            <a:off x="785074" y="6284291"/>
            <a:ext cx="67687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설치가 완료되면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install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버튼이 사라짐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264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9194E8-20CB-408F-9B77-EB4300AC0C65}"/>
              </a:ext>
            </a:extLst>
          </p:cNvPr>
          <p:cNvSpPr txBox="1"/>
          <p:nvPr/>
        </p:nvSpPr>
        <p:spPr>
          <a:xfrm>
            <a:off x="827584" y="764704"/>
            <a:ext cx="37444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완료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아이콘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FB2D5EB-CF90-4622-B85F-1B5ED3A71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510" y="1484784"/>
            <a:ext cx="4496427" cy="666843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7252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9194E8-20CB-408F-9B77-EB4300AC0C65}"/>
              </a:ext>
            </a:extLst>
          </p:cNvPr>
          <p:cNvSpPr txBox="1"/>
          <p:nvPr/>
        </p:nvSpPr>
        <p:spPr>
          <a:xfrm>
            <a:off x="1259632" y="1484784"/>
            <a:ext cx="68407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VS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Code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실행 중에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Ctrl+Shift+P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누른후에 검색창에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Python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   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Python : Select Interpreter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선택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4748D4BD-A702-4C2A-8FC3-8E4CB8949033}"/>
              </a:ext>
            </a:extLst>
          </p:cNvPr>
          <p:cNvSpPr/>
          <p:nvPr/>
        </p:nvSpPr>
        <p:spPr>
          <a:xfrm>
            <a:off x="827584" y="700345"/>
            <a:ext cx="2430922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(2) Python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등록하기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4CDC096-BCB2-4476-AB0F-9E60618EE8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2341045"/>
            <a:ext cx="5832648" cy="108795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C5D999E-05DD-4E1E-A779-664BB0072F5B}"/>
              </a:ext>
            </a:extLst>
          </p:cNvPr>
          <p:cNvSpPr txBox="1"/>
          <p:nvPr/>
        </p:nvSpPr>
        <p:spPr>
          <a:xfrm>
            <a:off x="1403648" y="3638930"/>
            <a:ext cx="68407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Python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버전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선택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DC22482-1E54-43CB-B5E4-C173C46B9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4293096"/>
            <a:ext cx="5968352" cy="1590207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55677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207" y="-12446"/>
            <a:ext cx="9144258" cy="552450"/>
          </a:xfrm>
          <a:prstGeom prst="rect">
            <a:avLst/>
          </a:prstGeom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810385" y="12448"/>
            <a:ext cx="37212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프로그램</a:t>
            </a:r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작성과</a:t>
            </a:r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실행</a:t>
            </a:r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3528" y="1106594"/>
            <a:ext cx="22990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작업폴더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810385" y="1606556"/>
            <a:ext cx="5434501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윈도우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탐색기로 작업 폴더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C:\Big_data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생성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14BF5385-CCF9-402E-A764-961ACDB53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48"/>
            <a:ext cx="611560" cy="540002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ACB0183-9D73-4766-9A29-2F52E1D38D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1760" y="2348880"/>
            <a:ext cx="4657257" cy="3733247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B51DBF0D-30F3-4261-931B-A04DB1C0FC0A}"/>
              </a:ext>
            </a:extLst>
          </p:cNvPr>
          <p:cNvSpPr/>
          <p:nvPr/>
        </p:nvSpPr>
        <p:spPr bwMode="auto">
          <a:xfrm>
            <a:off x="3707904" y="5157192"/>
            <a:ext cx="1264598" cy="400110"/>
          </a:xfrm>
          <a:prstGeom prst="rect">
            <a:avLst/>
          </a:prstGeom>
          <a:noFill/>
          <a:ln w="158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794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25DD24C-A750-432F-80C7-9A5E91EF8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203" y="1656470"/>
            <a:ext cx="3600953" cy="329611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9194E8-20CB-408F-9B77-EB4300AC0C65}"/>
              </a:ext>
            </a:extLst>
          </p:cNvPr>
          <p:cNvSpPr txBox="1"/>
          <p:nvPr/>
        </p:nvSpPr>
        <p:spPr>
          <a:xfrm>
            <a:off x="633025" y="764704"/>
            <a:ext cx="8208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VS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Code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주메뉴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File  Add Folder to Workspace</a:t>
            </a:r>
            <a:endParaRPr lang="ko-KR" altLang="en-US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19D0E7B5-CC08-432D-878E-3A82A839642F}"/>
              </a:ext>
            </a:extLst>
          </p:cNvPr>
          <p:cNvSpPr/>
          <p:nvPr/>
        </p:nvSpPr>
        <p:spPr bwMode="auto">
          <a:xfrm>
            <a:off x="1043608" y="1628800"/>
            <a:ext cx="432048" cy="288032"/>
          </a:xfrm>
          <a:prstGeom prst="roundRect">
            <a:avLst/>
          </a:prstGeom>
          <a:noFill/>
          <a:ln w="2222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421DE710-C0B7-40FC-AB3C-E9A73E99684F}"/>
              </a:ext>
            </a:extLst>
          </p:cNvPr>
          <p:cNvSpPr/>
          <p:nvPr/>
        </p:nvSpPr>
        <p:spPr bwMode="auto">
          <a:xfrm>
            <a:off x="1331640" y="4005064"/>
            <a:ext cx="2439888" cy="288032"/>
          </a:xfrm>
          <a:prstGeom prst="roundRect">
            <a:avLst/>
          </a:prstGeom>
          <a:noFill/>
          <a:ln w="22225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B6C2FADC-E262-401B-BBFA-07FF82F75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2153" y="1948880"/>
            <a:ext cx="4239568" cy="2960240"/>
          </a:xfrm>
          <a:prstGeom prst="rect">
            <a:avLst/>
          </a:prstGeom>
        </p:spPr>
      </p:pic>
      <p:sp>
        <p:nvSpPr>
          <p:cNvPr id="9" name="화살표: 오른쪽 8">
            <a:extLst>
              <a:ext uri="{FF2B5EF4-FFF2-40B4-BE49-F238E27FC236}">
                <a16:creationId xmlns:a16="http://schemas.microsoft.com/office/drawing/2014/main" id="{EF8F0390-C30D-4679-A962-3392CBF0E719}"/>
              </a:ext>
            </a:extLst>
          </p:cNvPr>
          <p:cNvSpPr/>
          <p:nvPr/>
        </p:nvSpPr>
        <p:spPr bwMode="auto">
          <a:xfrm>
            <a:off x="4483164" y="2924944"/>
            <a:ext cx="448876" cy="3693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D45B9E6-A37C-486E-A8AD-091303D59788}"/>
              </a:ext>
            </a:extLst>
          </p:cNvPr>
          <p:cNvSpPr txBox="1"/>
          <p:nvPr/>
        </p:nvSpPr>
        <p:spPr>
          <a:xfrm>
            <a:off x="5796136" y="1502581"/>
            <a:ext cx="29523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앞서 작성한 </a:t>
            </a:r>
            <a:r>
              <a:rPr lang="en-US" altLang="ko-KR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Big_data </a:t>
            </a:r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선택</a:t>
            </a:r>
            <a:endParaRPr lang="ko-KR" altLang="en-US" sz="1400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21A3E46D-B624-48FD-B0F3-66B573EBC7F2}"/>
              </a:ext>
            </a:extLst>
          </p:cNvPr>
          <p:cNvSpPr/>
          <p:nvPr/>
        </p:nvSpPr>
        <p:spPr bwMode="auto">
          <a:xfrm>
            <a:off x="7780548" y="4581128"/>
            <a:ext cx="751892" cy="288032"/>
          </a:xfrm>
          <a:prstGeom prst="roundRect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5911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DA8A4E-58D8-47C0-A2CE-42D7699A1A12}"/>
              </a:ext>
            </a:extLst>
          </p:cNvPr>
          <p:cNvSpPr txBox="1"/>
          <p:nvPr/>
        </p:nvSpPr>
        <p:spPr>
          <a:xfrm>
            <a:off x="611560" y="908720"/>
            <a:ext cx="82089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작업폴더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VS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Code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File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메뉴에서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save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Workspace As...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D256C742-F562-474B-8AF6-0C37446F3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2269314"/>
            <a:ext cx="5328592" cy="37206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B40F948-2FCE-49A2-A58C-8BDC8C556C5B}"/>
              </a:ext>
            </a:extLst>
          </p:cNvPr>
          <p:cNvSpPr txBox="1"/>
          <p:nvPr/>
        </p:nvSpPr>
        <p:spPr>
          <a:xfrm>
            <a:off x="4708041" y="1737956"/>
            <a:ext cx="21602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작업 폴더의 경로</a:t>
            </a:r>
            <a:endParaRPr lang="ko-KR" altLang="en-US" sz="1400"/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F9D4E64E-C747-40DB-B077-698433507755}"/>
              </a:ext>
            </a:extLst>
          </p:cNvPr>
          <p:cNvCxnSpPr>
            <a:stCxn id="10" idx="2"/>
          </p:cNvCxnSpPr>
          <p:nvPr/>
        </p:nvCxnSpPr>
        <p:spPr bwMode="auto">
          <a:xfrm flipH="1">
            <a:off x="4932040" y="2045733"/>
            <a:ext cx="856121" cy="44716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01665ED-45B4-4B6B-B95A-F529A6ABF0E0}"/>
              </a:ext>
            </a:extLst>
          </p:cNvPr>
          <p:cNvSpPr/>
          <p:nvPr/>
        </p:nvSpPr>
        <p:spPr bwMode="auto">
          <a:xfrm>
            <a:off x="3347864" y="2420888"/>
            <a:ext cx="2304256" cy="447163"/>
          </a:xfrm>
          <a:prstGeom prst="rect">
            <a:avLst/>
          </a:prstGeom>
          <a:noFill/>
          <a:ln w="158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591EEF7-CD33-468E-9DF5-5CB4313C6A91}"/>
              </a:ext>
            </a:extLst>
          </p:cNvPr>
          <p:cNvSpPr txBox="1"/>
          <p:nvPr/>
        </p:nvSpPr>
        <p:spPr>
          <a:xfrm>
            <a:off x="3731707" y="5270860"/>
            <a:ext cx="21602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작업 폴더 이름</a:t>
            </a:r>
            <a:endParaRPr lang="ko-KR" altLang="en-US" sz="140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BB015A5-49D4-4FDA-B136-069E21D64F30}"/>
              </a:ext>
            </a:extLst>
          </p:cNvPr>
          <p:cNvSpPr/>
          <p:nvPr/>
        </p:nvSpPr>
        <p:spPr bwMode="auto">
          <a:xfrm>
            <a:off x="3020011" y="4826012"/>
            <a:ext cx="1791816" cy="294763"/>
          </a:xfrm>
          <a:prstGeom prst="rect">
            <a:avLst/>
          </a:prstGeom>
          <a:noFill/>
          <a:ln w="158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806E8C8-904E-4A6B-9839-0CCA7FCE06EF}"/>
              </a:ext>
            </a:extLst>
          </p:cNvPr>
          <p:cNvSpPr/>
          <p:nvPr/>
        </p:nvSpPr>
        <p:spPr bwMode="auto">
          <a:xfrm>
            <a:off x="6012160" y="5578637"/>
            <a:ext cx="784113" cy="370643"/>
          </a:xfrm>
          <a:prstGeom prst="rect">
            <a:avLst/>
          </a:prstGeom>
          <a:noFill/>
          <a:ln w="158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B565903-5A4E-484F-BB53-0DC536FFAD4C}"/>
              </a:ext>
            </a:extLst>
          </p:cNvPr>
          <p:cNvSpPr txBox="1"/>
          <p:nvPr/>
        </p:nvSpPr>
        <p:spPr>
          <a:xfrm>
            <a:off x="2990811" y="6279184"/>
            <a:ext cx="454447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주</a:t>
            </a:r>
            <a:r>
              <a:rPr lang="en-US" altLang="ko-KR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&gt; </a:t>
            </a:r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생성된 작업 폴더는 변경 전까지 계속 유지</a:t>
            </a:r>
            <a:endParaRPr lang="ko-KR" altLang="en-US" sz="1400"/>
          </a:p>
        </p:txBody>
      </p:sp>
    </p:spTree>
    <p:extLst>
      <p:ext uri="{BB962C8B-B14F-4D97-AF65-F5344CB8AC3E}">
        <p14:creationId xmlns:p14="http://schemas.microsoft.com/office/powerpoint/2010/main" val="1776773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611560" y="24559"/>
            <a:ext cx="258590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72000" algn="dist" eaLnBrk="0" hangingPunct="0"/>
            <a:r>
              <a:rPr lang="en-US" altLang="ko-KR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VS Code </a:t>
            </a:r>
            <a:r>
              <a:rPr lang="ko-KR" altLang="en-US" sz="2400" b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설치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DA8A4E-58D8-47C0-A2CE-42D7699A1A12}"/>
              </a:ext>
            </a:extLst>
          </p:cNvPr>
          <p:cNvSpPr txBox="1"/>
          <p:nvPr/>
        </p:nvSpPr>
        <p:spPr>
          <a:xfrm>
            <a:off x="935088" y="764704"/>
            <a:ext cx="820891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작업폴더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위치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VS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Code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탐색기 아이콘 클릭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작업폴더 위에 마우스 위치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92E1F71-A4E5-47B3-A039-14CA66CEE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4960" y="2285341"/>
            <a:ext cx="4858428" cy="347711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1D5C37A4-F3E5-464E-B147-AE24EA7D662F}"/>
              </a:ext>
            </a:extLst>
          </p:cNvPr>
          <p:cNvSpPr/>
          <p:nvPr/>
        </p:nvSpPr>
        <p:spPr bwMode="auto">
          <a:xfrm>
            <a:off x="3197461" y="2420888"/>
            <a:ext cx="582451" cy="576064"/>
          </a:xfrm>
          <a:prstGeom prst="roundRect">
            <a:avLst/>
          </a:prstGeom>
          <a:noFill/>
          <a:ln w="22225" cap="flat" cmpd="sng" algn="ctr">
            <a:solidFill>
              <a:schemeClr val="accent5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1A1ECC0-EE30-49CB-805E-D0FA6D063B63}"/>
              </a:ext>
            </a:extLst>
          </p:cNvPr>
          <p:cNvSpPr txBox="1"/>
          <p:nvPr/>
        </p:nvSpPr>
        <p:spPr>
          <a:xfrm>
            <a:off x="1896476" y="2395702"/>
            <a:ext cx="122413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탐색기 선택 </a:t>
            </a:r>
            <a:endParaRPr lang="ko-KR" altLang="en-US" sz="140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92820F1-7D3F-4C70-9AE1-EFFEA5D219DF}"/>
              </a:ext>
            </a:extLst>
          </p:cNvPr>
          <p:cNvSpPr txBox="1"/>
          <p:nvPr/>
        </p:nvSpPr>
        <p:spPr>
          <a:xfrm>
            <a:off x="5754174" y="3275111"/>
            <a:ext cx="18002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마우스 커서 위치</a:t>
            </a:r>
            <a:endParaRPr lang="ko-KR" altLang="en-US" sz="1400"/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C10E4F81-888F-4BEB-A3D3-22A3E016128D}"/>
              </a:ext>
            </a:extLst>
          </p:cNvPr>
          <p:cNvSpPr/>
          <p:nvPr/>
        </p:nvSpPr>
        <p:spPr bwMode="auto">
          <a:xfrm>
            <a:off x="4519805" y="3573016"/>
            <a:ext cx="2860507" cy="307777"/>
          </a:xfrm>
          <a:prstGeom prst="roundRect">
            <a:avLst/>
          </a:prstGeom>
          <a:noFill/>
          <a:ln w="22225" cap="flat" cmpd="sng" algn="ctr">
            <a:solidFill>
              <a:schemeClr val="accent5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1A1B270-57D8-4914-A945-EC63459D654E}"/>
              </a:ext>
            </a:extLst>
          </p:cNvPr>
          <p:cNvSpPr txBox="1"/>
          <p:nvPr/>
        </p:nvSpPr>
        <p:spPr>
          <a:xfrm>
            <a:off x="6167876" y="3913311"/>
            <a:ext cx="972796" cy="3077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ko-KR" altLang="en-US" sz="1400" b="1">
                <a:latin typeface="맑은 고딕" panose="020B0503020000020004" pitchFamily="50" charset="-127"/>
                <a:ea typeface="맑은 고딕" panose="020B0503020000020004" pitchFamily="50" charset="-127"/>
              </a:rPr>
              <a:t>경로 표시</a:t>
            </a:r>
          </a:p>
        </p:txBody>
      </p:sp>
    </p:spTree>
    <p:extLst>
      <p:ext uri="{BB962C8B-B14F-4D97-AF65-F5344CB8AC3E}">
        <p14:creationId xmlns:p14="http://schemas.microsoft.com/office/powerpoint/2010/main" val="3507671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0DA8A4E-58D8-47C0-A2CE-42D7699A1A12}"/>
              </a:ext>
            </a:extLst>
          </p:cNvPr>
          <p:cNvSpPr txBox="1"/>
          <p:nvPr/>
        </p:nvSpPr>
        <p:spPr>
          <a:xfrm>
            <a:off x="935088" y="1556792"/>
            <a:ext cx="82089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VS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Code Test00(Workspace)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우측의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파일생성 아이콘 클릭</a:t>
            </a:r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544F9C7-834A-42CA-87B4-060A9B2FBC5F}"/>
              </a:ext>
            </a:extLst>
          </p:cNvPr>
          <p:cNvSpPr/>
          <p:nvPr/>
        </p:nvSpPr>
        <p:spPr>
          <a:xfrm>
            <a:off x="611560" y="836712"/>
            <a:ext cx="255550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파이썬 파일 생성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547AB74-6D31-4959-99A3-03B0D33C6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6030" y="2246094"/>
            <a:ext cx="5525271" cy="147658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7124355D-A529-45C1-A2D9-437CA0A2AABD}"/>
              </a:ext>
            </a:extLst>
          </p:cNvPr>
          <p:cNvSpPr/>
          <p:nvPr/>
        </p:nvSpPr>
        <p:spPr bwMode="auto">
          <a:xfrm>
            <a:off x="3995936" y="2780928"/>
            <a:ext cx="576064" cy="504056"/>
          </a:xfrm>
          <a:prstGeom prst="round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28D7647-A207-4818-AB83-DE4B05F4A1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179" y="4665083"/>
            <a:ext cx="5614149" cy="161947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9CA45EA-B48A-43ED-A706-38D301342D59}"/>
              </a:ext>
            </a:extLst>
          </p:cNvPr>
          <p:cNvSpPr txBox="1"/>
          <p:nvPr/>
        </p:nvSpPr>
        <p:spPr>
          <a:xfrm>
            <a:off x="935088" y="4009213"/>
            <a:ext cx="48965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</a:rPr>
              <a:t>파일이름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</a:rPr>
              <a:t>입력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</a:rPr>
              <a:t>: test00.py</a:t>
            </a:r>
            <a:endParaRPr lang="ko-KR" altLang="en-US" b="1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6697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0DA8A4E-58D8-47C0-A2CE-42D7699A1A12}"/>
              </a:ext>
            </a:extLst>
          </p:cNvPr>
          <p:cNvSpPr txBox="1"/>
          <p:nvPr/>
        </p:nvSpPr>
        <p:spPr>
          <a:xfrm>
            <a:off x="846569" y="934354"/>
            <a:ext cx="7741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파일을 클릭하면 코드 편집창이 열리고 여기에 파이썬 코드 작성</a:t>
            </a:r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A715066-1771-4645-87CC-A5CC315D7B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377" y="1920919"/>
            <a:ext cx="7099325" cy="4002727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0373C920-F595-4134-B262-C76DD4A92ABC}"/>
              </a:ext>
            </a:extLst>
          </p:cNvPr>
          <p:cNvSpPr/>
          <p:nvPr/>
        </p:nvSpPr>
        <p:spPr bwMode="auto">
          <a:xfrm>
            <a:off x="4139952" y="2132856"/>
            <a:ext cx="720080" cy="36004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B952E6-A8ED-44CB-9FCF-914EBF04F747}"/>
              </a:ext>
            </a:extLst>
          </p:cNvPr>
          <p:cNvSpPr txBox="1"/>
          <p:nvPr/>
        </p:nvSpPr>
        <p:spPr>
          <a:xfrm>
            <a:off x="4283968" y="3096252"/>
            <a:ext cx="2240427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편집창</a:t>
            </a:r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b="1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67773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0DA8A4E-58D8-47C0-A2CE-42D7699A1A12}"/>
              </a:ext>
            </a:extLst>
          </p:cNvPr>
          <p:cNvSpPr txBox="1"/>
          <p:nvPr/>
        </p:nvSpPr>
        <p:spPr>
          <a:xfrm>
            <a:off x="846569" y="934354"/>
            <a:ext cx="7741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실행 결과창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주메뉴 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Terminal  New Terminal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6FC55B0-041B-4E0A-A148-8D08176A2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564" y="1844824"/>
            <a:ext cx="5925377" cy="223868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0750DD9F-06BB-46D7-A043-CF07B65E92AA}"/>
              </a:ext>
            </a:extLst>
          </p:cNvPr>
          <p:cNvSpPr/>
          <p:nvPr/>
        </p:nvSpPr>
        <p:spPr bwMode="auto">
          <a:xfrm>
            <a:off x="4427984" y="1844824"/>
            <a:ext cx="864096" cy="216024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23445094-E57E-4353-A427-0CD58255D957}"/>
              </a:ext>
            </a:extLst>
          </p:cNvPr>
          <p:cNvSpPr/>
          <p:nvPr/>
        </p:nvSpPr>
        <p:spPr bwMode="auto">
          <a:xfrm>
            <a:off x="4716016" y="2132856"/>
            <a:ext cx="1008112" cy="216024"/>
          </a:xfrm>
          <a:prstGeom prst="round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033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C0DA8A4E-58D8-47C0-A2CE-42D7699A1A12}"/>
              </a:ext>
            </a:extLst>
          </p:cNvPr>
          <p:cNvSpPr txBox="1"/>
          <p:nvPr/>
        </p:nvSpPr>
        <p:spPr>
          <a:xfrm>
            <a:off x="846569" y="934354"/>
            <a:ext cx="7741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편집창과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실행 결과창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95C8B57-7B2E-4A7F-A8F8-991D768C58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688" y="2010380"/>
            <a:ext cx="6784623" cy="357476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0CC3004-32D7-484D-96AB-83504412767E}"/>
              </a:ext>
            </a:extLst>
          </p:cNvPr>
          <p:cNvSpPr txBox="1"/>
          <p:nvPr/>
        </p:nvSpPr>
        <p:spPr>
          <a:xfrm>
            <a:off x="3491880" y="2708920"/>
            <a:ext cx="279005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 편집창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977765-3B60-461E-9F4F-BAEE09371DF1}"/>
              </a:ext>
            </a:extLst>
          </p:cNvPr>
          <p:cNvSpPr txBox="1"/>
          <p:nvPr/>
        </p:nvSpPr>
        <p:spPr>
          <a:xfrm>
            <a:off x="3492278" y="4365104"/>
            <a:ext cx="279005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실행 결과창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04036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3BFD2AC1-F566-4C16-984F-E8B9C657A744}"/>
              </a:ext>
            </a:extLst>
          </p:cNvPr>
          <p:cNvSpPr/>
          <p:nvPr/>
        </p:nvSpPr>
        <p:spPr>
          <a:xfrm>
            <a:off x="683568" y="836712"/>
            <a:ext cx="27350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파이썬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코드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작성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152E1D-72B3-429C-9606-3291DEF4A7CE}"/>
              </a:ext>
            </a:extLst>
          </p:cNvPr>
          <p:cNvSpPr txBox="1"/>
          <p:nvPr/>
        </p:nvSpPr>
        <p:spPr>
          <a:xfrm>
            <a:off x="2411760" y="1556792"/>
            <a:ext cx="457200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a= 10</a:t>
            </a:r>
          </a:p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b= 20</a:t>
            </a:r>
          </a:p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print(a+b)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7CF88C1-7E22-42C5-9EA0-737E521E8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3429000"/>
            <a:ext cx="6372200" cy="2999016"/>
          </a:xfrm>
          <a:prstGeom prst="rect">
            <a:avLst/>
          </a:prstGeom>
        </p:spPr>
      </p:pic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B1B39EF6-8088-45E1-844C-19A0BDD7755A}"/>
              </a:ext>
            </a:extLst>
          </p:cNvPr>
          <p:cNvSpPr/>
          <p:nvPr/>
        </p:nvSpPr>
        <p:spPr bwMode="auto">
          <a:xfrm>
            <a:off x="7524328" y="3573016"/>
            <a:ext cx="360040" cy="360040"/>
          </a:xfrm>
          <a:prstGeom prst="roundRect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2774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3BFD2AC1-F566-4C16-984F-E8B9C657A744}"/>
              </a:ext>
            </a:extLst>
          </p:cNvPr>
          <p:cNvSpPr/>
          <p:nvPr/>
        </p:nvSpPr>
        <p:spPr>
          <a:xfrm>
            <a:off x="683568" y="836712"/>
            <a:ext cx="187583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실행 방법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7CF88C1-7E22-42C5-9EA0-737E521E8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2492896"/>
            <a:ext cx="6372200" cy="2999016"/>
          </a:xfrm>
          <a:prstGeom prst="rect">
            <a:avLst/>
          </a:prstGeom>
        </p:spPr>
      </p:pic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B1B39EF6-8088-45E1-844C-19A0BDD7755A}"/>
              </a:ext>
            </a:extLst>
          </p:cNvPr>
          <p:cNvSpPr/>
          <p:nvPr/>
        </p:nvSpPr>
        <p:spPr bwMode="auto">
          <a:xfrm>
            <a:off x="7524328" y="2636912"/>
            <a:ext cx="360040" cy="360040"/>
          </a:xfrm>
          <a:prstGeom prst="roundRect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99015EA-D2BB-4A8E-97CF-D38FC0AF7C3B}"/>
              </a:ext>
            </a:extLst>
          </p:cNvPr>
          <p:cNvSpPr/>
          <p:nvPr/>
        </p:nvSpPr>
        <p:spPr>
          <a:xfrm>
            <a:off x="1115616" y="1484784"/>
            <a:ext cx="34034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ea"/>
              <a:buAutoNum type="circleNumDbPlain"/>
              <a:defRPr/>
            </a:pP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전체코드 한번에 실행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578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C591EE99-4C8C-410D-BEFA-32C5BECB84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806" y="2348880"/>
            <a:ext cx="7249815" cy="4204385"/>
          </a:xfrm>
          <a:prstGeom prst="rect">
            <a:avLst/>
          </a:prstGeom>
        </p:spPr>
      </p:pic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B1B39EF6-8088-45E1-844C-19A0BDD7755A}"/>
              </a:ext>
            </a:extLst>
          </p:cNvPr>
          <p:cNvSpPr/>
          <p:nvPr/>
        </p:nvSpPr>
        <p:spPr bwMode="auto">
          <a:xfrm>
            <a:off x="3504470" y="4653136"/>
            <a:ext cx="4091866" cy="1152128"/>
          </a:xfrm>
          <a:prstGeom prst="roundRect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99015EA-D2BB-4A8E-97CF-D38FC0AF7C3B}"/>
              </a:ext>
            </a:extLst>
          </p:cNvPr>
          <p:cNvSpPr/>
          <p:nvPr/>
        </p:nvSpPr>
        <p:spPr>
          <a:xfrm>
            <a:off x="827584" y="836712"/>
            <a:ext cx="53537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+mj-ea"/>
              <a:buAutoNum type="circleNumDbPlain" startAt="2"/>
              <a:defRPr/>
            </a:pP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줄 혹은 부분적으로 실행 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Shift+Enter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64A339-B924-4BF3-ADD8-1922271F4E7E}"/>
              </a:ext>
            </a:extLst>
          </p:cNvPr>
          <p:cNvSpPr txBox="1"/>
          <p:nvPr/>
        </p:nvSpPr>
        <p:spPr>
          <a:xfrm>
            <a:off x="1331640" y="1495527"/>
            <a:ext cx="67687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줄 실행 </a:t>
            </a:r>
            <a:r>
              <a:rPr lang="en-US" altLang="ko-KR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실행을 원하는 줄에 커서위치 후에 </a:t>
            </a:r>
            <a:r>
              <a:rPr lang="en-US" altLang="ko-KR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Shift+Enter </a:t>
            </a: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42F19B-BF72-4D88-A224-D58336A715E4}"/>
              </a:ext>
            </a:extLst>
          </p:cNvPr>
          <p:cNvSpPr txBox="1"/>
          <p:nvPr/>
        </p:nvSpPr>
        <p:spPr>
          <a:xfrm>
            <a:off x="3895357" y="5867399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명령프롬프트에서 </a:t>
            </a:r>
            <a:r>
              <a:rPr lang="en-US" altLang="ko-KR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IPython</a:t>
            </a:r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모드로 변경 </a:t>
            </a:r>
            <a:endParaRPr lang="ko-KR" altLang="en-US" sz="1400"/>
          </a:p>
        </p:txBody>
      </p:sp>
    </p:spTree>
    <p:extLst>
      <p:ext uri="{BB962C8B-B14F-4D97-AF65-F5344CB8AC3E}">
        <p14:creationId xmlns:p14="http://schemas.microsoft.com/office/powerpoint/2010/main" val="4891569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93BB081-2B8D-4A83-B854-DA7D0BCF4A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556071"/>
            <a:ext cx="6937298" cy="402314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264A339-B924-4BF3-ADD8-1922271F4E7E}"/>
              </a:ext>
            </a:extLst>
          </p:cNvPr>
          <p:cNvSpPr txBox="1"/>
          <p:nvPr/>
        </p:nvSpPr>
        <p:spPr>
          <a:xfrm>
            <a:off x="683568" y="909740"/>
            <a:ext cx="75243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부분 실행 </a:t>
            </a:r>
            <a:r>
              <a:rPr lang="en-US" altLang="ko-KR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실행을 원하는 부분을 블록으로 잡은 후에 </a:t>
            </a:r>
            <a:r>
              <a:rPr lang="en-US" altLang="ko-KR" sz="18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Shift+Enter </a:t>
            </a: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42F19B-BF72-4D88-A224-D58336A715E4}"/>
              </a:ext>
            </a:extLst>
          </p:cNvPr>
          <p:cNvSpPr txBox="1"/>
          <p:nvPr/>
        </p:nvSpPr>
        <p:spPr>
          <a:xfrm>
            <a:off x="4572000" y="2276872"/>
            <a:ext cx="22322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마우스로 블록 잡기 </a:t>
            </a:r>
            <a:endParaRPr lang="ko-KR" altLang="en-US" sz="1400"/>
          </a:p>
        </p:txBody>
      </p:sp>
    </p:spTree>
    <p:extLst>
      <p:ext uri="{BB962C8B-B14F-4D97-AF65-F5344CB8AC3E}">
        <p14:creationId xmlns:p14="http://schemas.microsoft.com/office/powerpoint/2010/main" val="1156572381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17347D"/>
      </a:dk1>
      <a:lt1>
        <a:srgbClr val="FFFFFF"/>
      </a:lt1>
      <a:dk2>
        <a:srgbClr val="3366CC"/>
      </a:dk2>
      <a:lt2>
        <a:srgbClr val="DDDDDD"/>
      </a:lt2>
      <a:accent1>
        <a:srgbClr val="77B7E7"/>
      </a:accent1>
      <a:accent2>
        <a:srgbClr val="FF9900"/>
      </a:accent2>
      <a:accent3>
        <a:srgbClr val="FFFFFF"/>
      </a:accent3>
      <a:accent4>
        <a:srgbClr val="122B6A"/>
      </a:accent4>
      <a:accent5>
        <a:srgbClr val="BDD8F1"/>
      </a:accent5>
      <a:accent6>
        <a:srgbClr val="E78A00"/>
      </a:accent6>
      <a:hlink>
        <a:srgbClr val="9999FF"/>
      </a:hlink>
      <a:folHlink>
        <a:srgbClr val="969696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17347D"/>
        </a:dk1>
        <a:lt1>
          <a:srgbClr val="FFFFFF"/>
        </a:lt1>
        <a:dk2>
          <a:srgbClr val="3366CC"/>
        </a:dk2>
        <a:lt2>
          <a:srgbClr val="DDDDDD"/>
        </a:lt2>
        <a:accent1>
          <a:srgbClr val="77B7E7"/>
        </a:accent1>
        <a:accent2>
          <a:srgbClr val="FF9900"/>
        </a:accent2>
        <a:accent3>
          <a:srgbClr val="FFFFFF"/>
        </a:accent3>
        <a:accent4>
          <a:srgbClr val="122B6A"/>
        </a:accent4>
        <a:accent5>
          <a:srgbClr val="BDD8F1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1B525F"/>
        </a:dk1>
        <a:lt1>
          <a:srgbClr val="FFFFFF"/>
        </a:lt1>
        <a:dk2>
          <a:srgbClr val="339966"/>
        </a:dk2>
        <a:lt2>
          <a:srgbClr val="DDDDDD"/>
        </a:lt2>
        <a:accent1>
          <a:srgbClr val="C5BA6B"/>
        </a:accent1>
        <a:accent2>
          <a:srgbClr val="669900"/>
        </a:accent2>
        <a:accent3>
          <a:srgbClr val="FFFFFF"/>
        </a:accent3>
        <a:accent4>
          <a:srgbClr val="154550"/>
        </a:accent4>
        <a:accent5>
          <a:srgbClr val="DFD9BA"/>
        </a:accent5>
        <a:accent6>
          <a:srgbClr val="5C8A00"/>
        </a:accent6>
        <a:hlink>
          <a:srgbClr val="E57C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191961"/>
        </a:dk1>
        <a:lt1>
          <a:srgbClr val="FFFFFF"/>
        </a:lt1>
        <a:dk2>
          <a:srgbClr val="5D4CDC"/>
        </a:dk2>
        <a:lt2>
          <a:srgbClr val="DDDDDD"/>
        </a:lt2>
        <a:accent1>
          <a:srgbClr val="31B36C"/>
        </a:accent1>
        <a:accent2>
          <a:srgbClr val="0099FF"/>
        </a:accent2>
        <a:accent3>
          <a:srgbClr val="FFFFFF"/>
        </a:accent3>
        <a:accent4>
          <a:srgbClr val="141452"/>
        </a:accent4>
        <a:accent5>
          <a:srgbClr val="ADD6BA"/>
        </a:accent5>
        <a:accent6>
          <a:srgbClr val="008AE7"/>
        </a:accent6>
        <a:hlink>
          <a:srgbClr val="A0963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양식</Template>
  <TotalTime>458</TotalTime>
  <Words>499</Words>
  <Application>Microsoft Office PowerPoint</Application>
  <PresentationFormat>화면 슬라이드 쇼(4:3)</PresentationFormat>
  <Paragraphs>80</Paragraphs>
  <Slides>22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7" baseType="lpstr">
      <vt:lpstr>맑은 고딕</vt:lpstr>
      <vt:lpstr>Arial</vt:lpstr>
      <vt:lpstr>Verdana</vt:lpstr>
      <vt:lpstr>Wingdings</vt:lpstr>
      <vt:lpstr>Default Design</vt:lpstr>
      <vt:lpstr>1장. 데이터 분석과 파이썬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LHS</dc:creator>
  <cp:lastModifiedBy>ADMIN</cp:lastModifiedBy>
  <cp:revision>64</cp:revision>
  <dcterms:created xsi:type="dcterms:W3CDTF">2022-08-11T05:02:29Z</dcterms:created>
  <dcterms:modified xsi:type="dcterms:W3CDTF">2026-09-10T03:46:31Z</dcterms:modified>
</cp:coreProperties>
</file>