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4" r:id="rId1"/>
  </p:sldMasterIdLst>
  <p:notesMasterIdLst>
    <p:notesMasterId r:id="rId3"/>
  </p:notesMasterIdLst>
  <p:sldIdLst>
    <p:sldId id="274" r:id="rId2"/>
  </p:sldIdLst>
  <p:sldSz cx="9601200" cy="12801600" type="A3"/>
  <p:notesSz cx="7104063" cy="10234613"/>
  <p:defaultTextStyle>
    <a:defPPr>
      <a:defRPr lang="en-US"/>
    </a:defPPr>
    <a:lvl1pPr marL="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8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0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2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4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29">
          <p15:clr>
            <a:srgbClr val="A4A3A4"/>
          </p15:clr>
        </p15:guide>
        <p15:guide id="2" pos="301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napToObjects="1" showGuides="1">
      <p:cViewPr varScale="1">
        <p:scale>
          <a:sx n="69" d="100"/>
          <a:sy n="69" d="100"/>
        </p:scale>
        <p:origin x="1788" y="66"/>
      </p:cViewPr>
      <p:guideLst>
        <p:guide orient="horz" pos="4029"/>
        <p:guide pos="301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9202" cy="512304"/>
          </a:xfrm>
          <a:prstGeom prst="rect">
            <a:avLst/>
          </a:prstGeom>
        </p:spPr>
        <p:txBody>
          <a:bodyPr vert="horz" lIns="94765" tIns="47382" rIns="94765" bIns="47382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203" y="0"/>
            <a:ext cx="3079202" cy="512304"/>
          </a:xfrm>
          <a:prstGeom prst="rect">
            <a:avLst/>
          </a:prstGeom>
        </p:spPr>
        <p:txBody>
          <a:bodyPr vert="horz" lIns="94765" tIns="47382" rIns="94765" bIns="47382"/>
          <a:lstStyle>
            <a:lvl1pPr algn="r">
              <a:defRPr sz="1200"/>
            </a:lvl1pPr>
          </a:lstStyle>
          <a:p>
            <a:pPr lvl="0">
              <a:defRPr/>
            </a:pPr>
            <a:fld id="{575A10B4-A4C1-47F8-9022-2FDF677D7D40}" type="datetime1">
              <a:rPr lang="ko-KR" altLang="en-US"/>
              <a:pPr lvl="0">
                <a:defRPr/>
              </a:pPr>
              <a:t>2026-05-12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257425" y="1279525"/>
            <a:ext cx="258921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5" tIns="47382" rIns="94765" bIns="47382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076" y="4924992"/>
            <a:ext cx="5683914" cy="4029683"/>
          </a:xfrm>
          <a:prstGeom prst="rect">
            <a:avLst/>
          </a:prstGeom>
        </p:spPr>
        <p:txBody>
          <a:bodyPr vert="horz" lIns="94765" tIns="47382" rIns="94765" bIns="47382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2309"/>
            <a:ext cx="3079202" cy="512304"/>
          </a:xfrm>
          <a:prstGeom prst="rect">
            <a:avLst/>
          </a:prstGeom>
        </p:spPr>
        <p:txBody>
          <a:bodyPr vert="horz" lIns="94765" tIns="47382" rIns="94765" bIns="47382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203" y="9722309"/>
            <a:ext cx="3079202" cy="512304"/>
          </a:xfrm>
          <a:prstGeom prst="rect">
            <a:avLst/>
          </a:prstGeom>
        </p:spPr>
        <p:txBody>
          <a:bodyPr vert="horz" lIns="94765" tIns="47382" rIns="94765" bIns="47382" anchor="b"/>
          <a:lstStyle>
            <a:lvl1pPr algn="r">
              <a:defRPr sz="1200"/>
            </a:lvl1pPr>
          </a:lstStyle>
          <a:p>
            <a:pPr lvl="0">
              <a:defRPr/>
            </a:pPr>
            <a:fld id="{454006D0-9B3B-486D-844E-4D6B51814420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768988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279930" rtl="0" eaLnBrk="1" latinLnBrk="1" hangingPunct="1">
      <a:defRPr sz="1680" kern="1200">
        <a:solidFill>
          <a:schemeClr val="tx1"/>
        </a:solidFill>
        <a:latin typeface="+mn-lt"/>
        <a:ea typeface="+mn-ea"/>
        <a:cs typeface="+mn-cs"/>
      </a:defRPr>
    </a:lvl1pPr>
    <a:lvl2pPr marL="639965" algn="l" defTabSz="1279930" rtl="0" eaLnBrk="1" latinLnBrk="1" hangingPunct="1">
      <a:defRPr sz="1680" kern="1200">
        <a:solidFill>
          <a:schemeClr val="tx1"/>
        </a:solidFill>
        <a:latin typeface="+mn-lt"/>
        <a:ea typeface="+mn-ea"/>
        <a:cs typeface="+mn-cs"/>
      </a:defRPr>
    </a:lvl2pPr>
    <a:lvl3pPr marL="1279930" algn="l" defTabSz="1279930" rtl="0" eaLnBrk="1" latinLnBrk="1" hangingPunct="1">
      <a:defRPr sz="1680" kern="1200">
        <a:solidFill>
          <a:schemeClr val="tx1"/>
        </a:solidFill>
        <a:latin typeface="+mn-lt"/>
        <a:ea typeface="+mn-ea"/>
        <a:cs typeface="+mn-cs"/>
      </a:defRPr>
    </a:lvl3pPr>
    <a:lvl4pPr marL="1919894" algn="l" defTabSz="1279930" rtl="0" eaLnBrk="1" latinLnBrk="1" hangingPunct="1">
      <a:defRPr sz="1680" kern="1200">
        <a:solidFill>
          <a:schemeClr val="tx1"/>
        </a:solidFill>
        <a:latin typeface="+mn-lt"/>
        <a:ea typeface="+mn-ea"/>
        <a:cs typeface="+mn-cs"/>
      </a:defRPr>
    </a:lvl4pPr>
    <a:lvl5pPr marL="2559858" algn="l" defTabSz="1279930" rtl="0" eaLnBrk="1" latinLnBrk="1" hangingPunct="1">
      <a:defRPr sz="1680" kern="1200">
        <a:solidFill>
          <a:schemeClr val="tx1"/>
        </a:solidFill>
        <a:latin typeface="+mn-lt"/>
        <a:ea typeface="+mn-ea"/>
        <a:cs typeface="+mn-cs"/>
      </a:defRPr>
    </a:lvl5pPr>
    <a:lvl6pPr marL="3199822" algn="l" defTabSz="1279930" rtl="0" eaLnBrk="1" latinLnBrk="1" hangingPunct="1">
      <a:defRPr sz="1680" kern="1200">
        <a:solidFill>
          <a:schemeClr val="tx1"/>
        </a:solidFill>
        <a:latin typeface="+mn-lt"/>
        <a:ea typeface="+mn-ea"/>
        <a:cs typeface="+mn-cs"/>
      </a:defRPr>
    </a:lvl6pPr>
    <a:lvl7pPr marL="3839787" algn="l" defTabSz="1279930" rtl="0" eaLnBrk="1" latinLnBrk="1" hangingPunct="1">
      <a:defRPr sz="1680" kern="1200">
        <a:solidFill>
          <a:schemeClr val="tx1"/>
        </a:solidFill>
        <a:latin typeface="+mn-lt"/>
        <a:ea typeface="+mn-ea"/>
        <a:cs typeface="+mn-cs"/>
      </a:defRPr>
    </a:lvl7pPr>
    <a:lvl8pPr marL="4479752" algn="l" defTabSz="1279930" rtl="0" eaLnBrk="1" latinLnBrk="1" hangingPunct="1">
      <a:defRPr sz="1680" kern="1200">
        <a:solidFill>
          <a:schemeClr val="tx1"/>
        </a:solidFill>
        <a:latin typeface="+mn-lt"/>
        <a:ea typeface="+mn-ea"/>
        <a:cs typeface="+mn-cs"/>
      </a:defRPr>
    </a:lvl8pPr>
    <a:lvl9pPr marL="5119717" algn="l" defTabSz="1279930" rtl="0" eaLnBrk="1" latinLnBrk="1" hangingPunct="1">
      <a:defRPr sz="168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9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5"/>
            <a:ext cx="7200900" cy="3090755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004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1849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3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3" y="8567001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9531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1414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4" y="681570"/>
            <a:ext cx="8281035" cy="247438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6" y="3138172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6" y="4676141"/>
            <a:ext cx="4061757" cy="687789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2"/>
            <a:ext cx="4081762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1"/>
            <a:ext cx="4081762" cy="687789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5779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6945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678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8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1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1"/>
            <a:ext cx="3096638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4972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8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1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1"/>
            <a:ext cx="3096638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5941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6720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60" y="681568"/>
            <a:ext cx="2070258" cy="1084876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8"/>
            <a:ext cx="6090762" cy="1084876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0556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4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4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91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192F4-7478-414E-8E4A-284A56A10680}" type="datetimeFigureOut">
              <a:rPr lang="ko-KR" altLang="en-US" smtClean="0"/>
              <a:t>2026-05-12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9" y="11865191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91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F70F9-380F-433A-8933-ADEC87243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96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60120" rtl="0" eaLnBrk="1" latinLnBrk="1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1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emf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70" name="그룹 10569"/>
          <p:cNvGrpSpPr/>
          <p:nvPr/>
        </p:nvGrpSpPr>
        <p:grpSpPr>
          <a:xfrm>
            <a:off x="140734" y="2865569"/>
            <a:ext cx="9270182" cy="1589825"/>
            <a:chOff x="140734" y="2741744"/>
            <a:chExt cx="9270182" cy="1589825"/>
          </a:xfrm>
        </p:grpSpPr>
        <p:pic>
          <p:nvPicPr>
            <p:cNvPr id="58" name="그림 57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4847094" y="2741744"/>
              <a:ext cx="2304872" cy="1107756"/>
            </a:xfrm>
            <a:prstGeom prst="rect">
              <a:avLst/>
            </a:prstGeom>
          </p:spPr>
        </p:pic>
        <p:pic>
          <p:nvPicPr>
            <p:cNvPr id="47" name="그림 46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523061" y="2790769"/>
              <a:ext cx="2232836" cy="1022563"/>
            </a:xfrm>
            <a:prstGeom prst="rect">
              <a:avLst/>
            </a:prstGeom>
          </p:spPr>
        </p:pic>
        <p:sp>
          <p:nvSpPr>
            <p:cNvPr id="54" name="직사각형 53"/>
            <p:cNvSpPr/>
            <p:nvPr/>
          </p:nvSpPr>
          <p:spPr>
            <a:xfrm>
              <a:off x="140734" y="3890245"/>
              <a:ext cx="2224629" cy="426902"/>
            </a:xfrm>
            <a:prstGeom prst="rect">
              <a:avLst/>
            </a:prstGeom>
            <a:solidFill>
              <a:srgbClr val="E61B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en-US" altLang="ko-KR" sz="1385">
                  <a:latin typeface="HY헤드라인M"/>
                  <a:ea typeface="HY헤드라인M"/>
                </a:rPr>
                <a:t> CGV</a:t>
              </a:r>
              <a:r>
                <a:rPr lang="ko-KR" altLang="en-US" sz="1385">
                  <a:latin typeface="HY헤드라인M"/>
                  <a:ea typeface="HY헤드라인M"/>
                </a:rPr>
                <a:t> 영화관람권</a:t>
              </a:r>
              <a:endParaRPr lang="en-US" altLang="ko-KR" sz="1385">
                <a:latin typeface="HY헤드라인M"/>
                <a:ea typeface="HY헤드라인M"/>
              </a:endParaRPr>
            </a:p>
          </p:txBody>
        </p:sp>
        <p:pic>
          <p:nvPicPr>
            <p:cNvPr id="55" name="그림 54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157092" y="2786940"/>
              <a:ext cx="2232814" cy="1026391"/>
            </a:xfrm>
            <a:prstGeom prst="rect">
              <a:avLst/>
            </a:prstGeom>
          </p:spPr>
        </p:pic>
        <p:sp>
          <p:nvSpPr>
            <p:cNvPr id="3368" name="직사각형 3367"/>
            <p:cNvSpPr/>
            <p:nvPr/>
          </p:nvSpPr>
          <p:spPr>
            <a:xfrm>
              <a:off x="2509932" y="3896011"/>
              <a:ext cx="2245965" cy="426902"/>
            </a:xfrm>
            <a:prstGeom prst="rect">
              <a:avLst/>
            </a:prstGeom>
            <a:solidFill>
              <a:srgbClr val="E61B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en-US" altLang="ko-KR" sz="1385">
                  <a:latin typeface="HY헤드라인M"/>
                  <a:ea typeface="HY헤드라인M"/>
                </a:rPr>
                <a:t> </a:t>
              </a:r>
              <a:r>
                <a:rPr lang="ko-KR" altLang="en-US" sz="1385">
                  <a:latin typeface="HY헤드라인M"/>
                  <a:ea typeface="HY헤드라인M"/>
                </a:rPr>
                <a:t>문화상품권</a:t>
              </a:r>
              <a:r>
                <a:rPr lang="en-US" altLang="ko-KR" sz="1385">
                  <a:latin typeface="HY헤드라인M"/>
                  <a:ea typeface="HY헤드라인M"/>
                </a:rPr>
                <a:t>(5,000</a:t>
              </a:r>
              <a:r>
                <a:rPr lang="ko-KR" altLang="en-US" sz="1385">
                  <a:latin typeface="HY헤드라인M"/>
                  <a:ea typeface="HY헤드라인M"/>
                </a:rPr>
                <a:t>원</a:t>
              </a:r>
              <a:r>
                <a:rPr lang="en-US" altLang="ko-KR" sz="1385">
                  <a:latin typeface="HY헤드라인M"/>
                  <a:ea typeface="HY헤드라인M"/>
                </a:rPr>
                <a:t>)</a:t>
              </a:r>
            </a:p>
          </p:txBody>
        </p:sp>
        <p:sp>
          <p:nvSpPr>
            <p:cNvPr id="3370" name="직사각형 3369"/>
            <p:cNvSpPr/>
            <p:nvPr/>
          </p:nvSpPr>
          <p:spPr>
            <a:xfrm>
              <a:off x="4924235" y="3904667"/>
              <a:ext cx="2185148" cy="426902"/>
            </a:xfrm>
            <a:prstGeom prst="rect">
              <a:avLst/>
            </a:prstGeom>
            <a:solidFill>
              <a:srgbClr val="E61B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en-US" altLang="ko-KR" sz="1385">
                  <a:latin typeface="HY헤드라인M"/>
                  <a:ea typeface="HY헤드라인M"/>
                </a:rPr>
                <a:t> SPC</a:t>
              </a:r>
              <a:r>
                <a:rPr lang="ko-KR" altLang="en-US" sz="1385">
                  <a:latin typeface="HY헤드라인M"/>
                  <a:ea typeface="HY헤드라인M"/>
                </a:rPr>
                <a:t>상품권</a:t>
              </a:r>
              <a:r>
                <a:rPr lang="en-US" altLang="ko-KR" sz="1385">
                  <a:latin typeface="HY헤드라인M"/>
                  <a:ea typeface="HY헤드라인M"/>
                </a:rPr>
                <a:t>(5,000</a:t>
              </a:r>
              <a:r>
                <a:rPr lang="ko-KR" altLang="en-US" sz="1385">
                  <a:latin typeface="HY헤드라인M"/>
                  <a:ea typeface="HY헤드라인M"/>
                </a:rPr>
                <a:t>원</a:t>
              </a:r>
              <a:r>
                <a:rPr lang="en-US" altLang="ko-KR" sz="1385">
                  <a:latin typeface="HY헤드라인M"/>
                  <a:ea typeface="HY헤드라인M"/>
                </a:rPr>
                <a:t>)</a:t>
              </a:r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7225767" y="2790768"/>
              <a:ext cx="2185149" cy="1022563"/>
            </a:xfrm>
            <a:prstGeom prst="rect">
              <a:avLst/>
            </a:prstGeom>
          </p:spPr>
        </p:pic>
        <p:sp>
          <p:nvSpPr>
            <p:cNvPr id="3369" name="직사각형 3368"/>
            <p:cNvSpPr/>
            <p:nvPr/>
          </p:nvSpPr>
          <p:spPr>
            <a:xfrm>
              <a:off x="7218338" y="3903646"/>
              <a:ext cx="2179257" cy="426902"/>
            </a:xfrm>
            <a:prstGeom prst="rect">
              <a:avLst/>
            </a:prstGeom>
            <a:solidFill>
              <a:srgbClr val="E61B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en-US" altLang="ko-KR" sz="1385">
                  <a:latin typeface="HY헤드라인M"/>
                  <a:ea typeface="HY헤드라인M"/>
                </a:rPr>
                <a:t> </a:t>
              </a:r>
              <a:r>
                <a:rPr lang="ko-KR" altLang="en-US" sz="1385">
                  <a:latin typeface="HY헤드라인M"/>
                  <a:ea typeface="HY헤드라인M"/>
                </a:rPr>
                <a:t>스타벅스 카드</a:t>
              </a:r>
              <a:r>
                <a:rPr lang="en-US" altLang="ko-KR" sz="1385">
                  <a:latin typeface="HY헤드라인M"/>
                  <a:ea typeface="HY헤드라인M"/>
                </a:rPr>
                <a:t>(5,000</a:t>
              </a:r>
              <a:r>
                <a:rPr lang="ko-KR" altLang="en-US" sz="1385">
                  <a:latin typeface="HY헤드라인M"/>
                  <a:ea typeface="HY헤드라인M"/>
                </a:rPr>
                <a:t>원</a:t>
              </a:r>
              <a:r>
                <a:rPr lang="en-US" altLang="ko-KR" sz="1385">
                  <a:latin typeface="HY헤드라인M"/>
                  <a:ea typeface="HY헤드라인M"/>
                </a:rPr>
                <a:t>)</a:t>
              </a:r>
            </a:p>
          </p:txBody>
        </p:sp>
      </p:grpSp>
      <p:grpSp>
        <p:nvGrpSpPr>
          <p:cNvPr id="10569" name="그룹 10568"/>
          <p:cNvGrpSpPr/>
          <p:nvPr/>
        </p:nvGrpSpPr>
        <p:grpSpPr>
          <a:xfrm>
            <a:off x="1375072" y="4560924"/>
            <a:ext cx="6943306" cy="2160590"/>
            <a:chOff x="155872" y="4494249"/>
            <a:chExt cx="6943306" cy="2160590"/>
          </a:xfrm>
        </p:grpSpPr>
        <p:pic>
          <p:nvPicPr>
            <p:cNvPr id="46" name="그림 45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4977546" y="4836980"/>
              <a:ext cx="2048029" cy="1128088"/>
            </a:xfrm>
            <a:prstGeom prst="rect">
              <a:avLst/>
            </a:prstGeom>
          </p:spPr>
        </p:pic>
        <p:sp>
          <p:nvSpPr>
            <p:cNvPr id="3375" name="직사각형 3374"/>
            <p:cNvSpPr/>
            <p:nvPr/>
          </p:nvSpPr>
          <p:spPr>
            <a:xfrm>
              <a:off x="155872" y="6227937"/>
              <a:ext cx="2245015" cy="426902"/>
            </a:xfrm>
            <a:prstGeom prst="rect">
              <a:avLst/>
            </a:prstGeom>
            <a:solidFill>
              <a:srgbClr val="E61B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ko-KR" altLang="en-US" sz="1385">
                  <a:latin typeface="HY헤드라인M"/>
                  <a:ea typeface="HY헤드라인M"/>
                </a:rPr>
                <a:t>레노마올인원</a:t>
              </a:r>
              <a:r>
                <a:rPr lang="en-US" altLang="ko-KR" sz="1385">
                  <a:latin typeface="HY헤드라인M"/>
                  <a:ea typeface="HY헤드라인M"/>
                </a:rPr>
                <a:t>(</a:t>
              </a:r>
              <a:r>
                <a:rPr lang="ko-KR" altLang="en-US" sz="1385">
                  <a:latin typeface="HY헤드라인M"/>
                  <a:ea typeface="HY헤드라인M"/>
                </a:rPr>
                <a:t>남성용</a:t>
              </a:r>
              <a:r>
                <a:rPr lang="en-US" altLang="ko-KR" sz="1385">
                  <a:latin typeface="HY헤드라인M"/>
                  <a:ea typeface="HY헤드라인M"/>
                </a:rPr>
                <a:t>)</a:t>
              </a:r>
            </a:p>
          </p:txBody>
        </p:sp>
        <p:grpSp>
          <p:nvGrpSpPr>
            <p:cNvPr id="10547" name="Group 3339"/>
            <p:cNvGrpSpPr>
              <a:grpSpLocks noChangeAspect="1"/>
            </p:cNvGrpSpPr>
            <p:nvPr/>
          </p:nvGrpSpPr>
          <p:grpSpPr>
            <a:xfrm rot="10800000">
              <a:off x="160184" y="4494249"/>
              <a:ext cx="2089150" cy="1673542"/>
              <a:chOff x="566" y="4295"/>
              <a:chExt cx="940" cy="753"/>
            </a:xfrm>
          </p:grpSpPr>
          <p:sp>
            <p:nvSpPr>
              <p:cNvPr id="10548" name="AutoShape 3338"/>
              <p:cNvSpPr>
                <a:spLocks noChangeAspect="1" noChangeArrowheads="1" noTextEdit="1"/>
              </p:cNvSpPr>
              <p:nvPr/>
            </p:nvSpPr>
            <p:spPr>
              <a:xfrm>
                <a:off x="566" y="4297"/>
                <a:ext cx="940" cy="7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pic>
            <p:nvPicPr>
              <p:cNvPr id="4365" name="Picture 3341"/>
              <p:cNvPicPr>
                <a:picLocks noChangeAspect="1" noChangeArrowheads="1"/>
              </p:cNvPicPr>
              <p:nvPr/>
            </p:nvPicPr>
            <p:blipFill rotWithShape="1">
              <a:blip r:embed="rId7"/>
              <a:srcRect/>
              <a:stretch>
                <a:fillRect/>
              </a:stretch>
            </p:blipFill>
            <p:spPr>
              <a:xfrm>
                <a:off x="806" y="4295"/>
                <a:ext cx="437" cy="62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550" name="Freeform 3342"/>
              <p:cNvSpPr>
                <a:spLocks noEditPoints="1"/>
              </p:cNvSpPr>
              <p:nvPr/>
            </p:nvSpPr>
            <p:spPr>
              <a:xfrm>
                <a:off x="638" y="4946"/>
                <a:ext cx="77" cy="85"/>
              </a:xfrm>
              <a:custGeom>
                <a:avLst/>
                <a:gdLst>
                  <a:gd name="T0" fmla="*/ 18 w 34"/>
                  <a:gd name="T1" fmla="*/ 32 h 45"/>
                  <a:gd name="T2" fmla="*/ 11 w 34"/>
                  <a:gd name="T3" fmla="*/ 34 h 45"/>
                  <a:gd name="T4" fmla="*/ 3 w 34"/>
                  <a:gd name="T5" fmla="*/ 34 h 45"/>
                  <a:gd name="T6" fmla="*/ 0 w 34"/>
                  <a:gd name="T7" fmla="*/ 31 h 45"/>
                  <a:gd name="T8" fmla="*/ 1 w 34"/>
                  <a:gd name="T9" fmla="*/ 17 h 45"/>
                  <a:gd name="T10" fmla="*/ 10 w 34"/>
                  <a:gd name="T11" fmla="*/ 16 h 45"/>
                  <a:gd name="T12" fmla="*/ 10 w 34"/>
                  <a:gd name="T13" fmla="*/ 16 h 45"/>
                  <a:gd name="T14" fmla="*/ 10 w 34"/>
                  <a:gd name="T15" fmla="*/ 8 h 45"/>
                  <a:gd name="T16" fmla="*/ 1 w 34"/>
                  <a:gd name="T17" fmla="*/ 8 h 45"/>
                  <a:gd name="T18" fmla="*/ 0 w 34"/>
                  <a:gd name="T19" fmla="*/ 8 h 45"/>
                  <a:gd name="T20" fmla="*/ 0 w 34"/>
                  <a:gd name="T21" fmla="*/ 4 h 45"/>
                  <a:gd name="T22" fmla="*/ 12 w 34"/>
                  <a:gd name="T23" fmla="*/ 4 h 45"/>
                  <a:gd name="T24" fmla="*/ 15 w 34"/>
                  <a:gd name="T25" fmla="*/ 7 h 45"/>
                  <a:gd name="T26" fmla="*/ 14 w 34"/>
                  <a:gd name="T27" fmla="*/ 20 h 45"/>
                  <a:gd name="T28" fmla="*/ 5 w 34"/>
                  <a:gd name="T29" fmla="*/ 21 h 45"/>
                  <a:gd name="T30" fmla="*/ 5 w 34"/>
                  <a:gd name="T31" fmla="*/ 29 h 45"/>
                  <a:gd name="T32" fmla="*/ 6 w 34"/>
                  <a:gd name="T33" fmla="*/ 29 h 45"/>
                  <a:gd name="T34" fmla="*/ 12 w 34"/>
                  <a:gd name="T35" fmla="*/ 29 h 45"/>
                  <a:gd name="T36" fmla="*/ 18 w 34"/>
                  <a:gd name="T37" fmla="*/ 28 h 45"/>
                  <a:gd name="T38" fmla="*/ 19 w 34"/>
                  <a:gd name="T39" fmla="*/ 31 h 45"/>
                  <a:gd name="T40" fmla="*/ 22 w 34"/>
                  <a:gd name="T41" fmla="*/ 1 h 45"/>
                  <a:gd name="T42" fmla="*/ 26 w 34"/>
                  <a:gd name="T43" fmla="*/ 1 h 45"/>
                  <a:gd name="T44" fmla="*/ 26 w 34"/>
                  <a:gd name="T45" fmla="*/ 44 h 45"/>
                  <a:gd name="T46" fmla="*/ 22 w 34"/>
                  <a:gd name="T47" fmla="*/ 43 h 45"/>
                  <a:gd name="T48" fmla="*/ 17 w 34"/>
                  <a:gd name="T49" fmla="*/ 21 h 45"/>
                  <a:gd name="T50" fmla="*/ 17 w 34"/>
                  <a:gd name="T51" fmla="*/ 20 h 45"/>
                  <a:gd name="T52" fmla="*/ 17 w 34"/>
                  <a:gd name="T53" fmla="*/ 17 h 45"/>
                  <a:gd name="T54" fmla="*/ 22 w 34"/>
                  <a:gd name="T55" fmla="*/ 17 h 45"/>
                  <a:gd name="T56" fmla="*/ 22 w 34"/>
                  <a:gd name="T57" fmla="*/ 1 h 45"/>
                  <a:gd name="T58" fmla="*/ 30 w 34"/>
                  <a:gd name="T59" fmla="*/ 45 h 45"/>
                  <a:gd name="T60" fmla="*/ 30 w 34"/>
                  <a:gd name="T61" fmla="*/ 1 h 45"/>
                  <a:gd name="T62" fmla="*/ 34 w 34"/>
                  <a:gd name="T63" fmla="*/ 0 h 45"/>
                  <a:gd name="T64" fmla="*/ 34 w 34"/>
                  <a:gd name="T6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4" h="45">
                    <a:moveTo>
                      <a:pt x="19" y="32"/>
                    </a:moveTo>
                    <a:quadBezTo>
                      <a:pt x="19" y="32"/>
                      <a:pt x="18" y="32"/>
                    </a:quadBezTo>
                    <a:cubicBezTo>
                      <a:pt x="17" y="33"/>
                      <a:pt x="16" y="33"/>
                      <a:pt x="15" y="33"/>
                    </a:cubicBezTo>
                    <a:cubicBezTo>
                      <a:pt x="14" y="33"/>
                      <a:pt x="12" y="33"/>
                      <a:pt x="11" y="34"/>
                    </a:cubicBezTo>
                    <a:cubicBezTo>
                      <a:pt x="9" y="34"/>
                      <a:pt x="8" y="34"/>
                      <a:pt x="7" y="34"/>
                    </a:cubicBezTo>
                    <a:cubicBezTo>
                      <a:pt x="5" y="34"/>
                      <a:pt x="4" y="34"/>
                      <a:pt x="3" y="34"/>
                    </a:cubicBezTo>
                    <a:cubicBezTo>
                      <a:pt x="2" y="34"/>
                      <a:pt x="1" y="34"/>
                      <a:pt x="1" y="33"/>
                    </a:cubicBezTo>
                    <a:cubicBezTo>
                      <a:pt x="0" y="33"/>
                      <a:pt x="0" y="32"/>
                      <a:pt x="0" y="31"/>
                    </a:cubicBezTo>
                    <a:quadBezTo>
                      <a:pt x="0" y="19"/>
                      <a:pt x="0" y="19"/>
                    </a:quadBezTo>
                    <a:quadBezTo>
                      <a:pt x="0" y="18"/>
                      <a:pt x="1" y="17"/>
                    </a:quadBezTo>
                    <a:cubicBezTo>
                      <a:pt x="1" y="17"/>
                      <a:pt x="2" y="16"/>
                      <a:pt x="3" y="16"/>
                    </a:cubicBezTo>
                    <a:quadBezTo>
                      <a:pt x="10" y="16"/>
                      <a:pt x="10" y="16"/>
                    </a:quadBezTo>
                    <a:quadBezTo>
                      <a:pt x="10" y="16"/>
                      <a:pt x="10" y="16"/>
                    </a:quadBezTo>
                    <a:quadBezTo>
                      <a:pt x="10" y="16"/>
                      <a:pt x="10" y="16"/>
                    </a:quadBezTo>
                    <a:quadBezTo>
                      <a:pt x="10" y="9"/>
                      <a:pt x="10" y="9"/>
                    </a:quadBezTo>
                    <a:quadBezTo>
                      <a:pt x="10" y="9"/>
                      <a:pt x="10" y="8"/>
                    </a:quadBezTo>
                    <a:quadBezTo>
                      <a:pt x="10" y="8"/>
                      <a:pt x="10" y="8"/>
                    </a:quadBezTo>
                    <a:quadBezTo>
                      <a:pt x="1" y="8"/>
                      <a:pt x="1" y="8"/>
                    </a:quadBezTo>
                    <a:cubicBezTo>
                      <a:pt x="1" y="8"/>
                      <a:pt x="0" y="8"/>
                      <a:pt x="0" y="8"/>
                    </a:cubicBezTo>
                    <a:quadBezTo>
                      <a:pt x="0" y="8"/>
                      <a:pt x="0" y="8"/>
                    </a:quadBezTo>
                    <a:quadBezTo>
                      <a:pt x="0" y="5"/>
                      <a:pt x="0" y="5"/>
                    </a:quadBezTo>
                    <a:quadBezTo>
                      <a:pt x="0" y="4"/>
                      <a:pt x="0" y="4"/>
                    </a:quadBezTo>
                    <a:cubicBezTo>
                      <a:pt x="0" y="4"/>
                      <a:pt x="1" y="4"/>
                      <a:pt x="1" y="4"/>
                    </a:cubicBezTo>
                    <a:quadBezTo>
                      <a:pt x="12" y="4"/>
                      <a:pt x="12" y="4"/>
                    </a:quadBezTo>
                    <a:cubicBezTo>
                      <a:pt x="13" y="4"/>
                      <a:pt x="14" y="4"/>
                      <a:pt x="14" y="5"/>
                    </a:cubicBezTo>
                    <a:cubicBezTo>
                      <a:pt x="15" y="5"/>
                      <a:pt x="15" y="6"/>
                      <a:pt x="15" y="7"/>
                    </a:cubicBezTo>
                    <a:quadBezTo>
                      <a:pt x="15" y="18"/>
                      <a:pt x="15" y="18"/>
                    </a:quadBezTo>
                    <a:cubicBezTo>
                      <a:pt x="15" y="19"/>
                      <a:pt x="15" y="20"/>
                      <a:pt x="14" y="20"/>
                    </a:cubicBezTo>
                    <a:cubicBezTo>
                      <a:pt x="14" y="20"/>
                      <a:pt x="13" y="21"/>
                      <a:pt x="12" y="21"/>
                    </a:cubicBezTo>
                    <a:quadBezTo>
                      <a:pt x="5" y="21"/>
                      <a:pt x="5" y="21"/>
                    </a:quadBezTo>
                    <a:quadBezTo>
                      <a:pt x="5" y="21"/>
                      <a:pt x="5" y="21"/>
                    </a:quadBezTo>
                    <a:quadBezTo>
                      <a:pt x="5" y="29"/>
                      <a:pt x="5" y="29"/>
                    </a:quadBezTo>
                    <a:quadBezTo>
                      <a:pt x="5" y="29"/>
                      <a:pt x="5" y="29"/>
                    </a:quadBezTo>
                    <a:quadBezTo>
                      <a:pt x="5" y="29"/>
                      <a:pt x="6" y="29"/>
                    </a:quadBezTo>
                    <a:cubicBezTo>
                      <a:pt x="6" y="29"/>
                      <a:pt x="7" y="29"/>
                      <a:pt x="8" y="29"/>
                    </a:cubicBezTo>
                    <a:cubicBezTo>
                      <a:pt x="9" y="29"/>
                      <a:pt x="11" y="29"/>
                      <a:pt x="12" y="29"/>
                    </a:cubicBezTo>
                    <a:cubicBezTo>
                      <a:pt x="13" y="29"/>
                      <a:pt x="14" y="29"/>
                      <a:pt x="15" y="29"/>
                    </a:cubicBezTo>
                    <a:cubicBezTo>
                      <a:pt x="16" y="28"/>
                      <a:pt x="17" y="28"/>
                      <a:pt x="18" y="28"/>
                    </a:cubicBezTo>
                    <a:quadBezTo>
                      <a:pt x="18" y="28"/>
                      <a:pt x="19" y="29"/>
                    </a:quadBezTo>
                    <a:quadBezTo>
                      <a:pt x="19" y="31"/>
                      <a:pt x="19" y="31"/>
                    </a:quadBezTo>
                    <a:quadBezTo>
                      <a:pt x="19" y="32"/>
                      <a:pt x="19" y="32"/>
                    </a:quadBezTo>
                    <a:close/>
                    <a:moveTo>
                      <a:pt x="22" y="1"/>
                    </a:moveTo>
                    <a:quadBezTo>
                      <a:pt x="26" y="1"/>
                      <a:pt x="26" y="1"/>
                    </a:quadBezTo>
                    <a:quadBezTo>
                      <a:pt x="26" y="1"/>
                      <a:pt x="26" y="1"/>
                    </a:quadBezTo>
                    <a:quadBezTo>
                      <a:pt x="26" y="43"/>
                      <a:pt x="26" y="43"/>
                    </a:quadBezTo>
                    <a:quadBezTo>
                      <a:pt x="26" y="44"/>
                      <a:pt x="26" y="44"/>
                    </a:quadBezTo>
                    <a:quadBezTo>
                      <a:pt x="22" y="44"/>
                      <a:pt x="22" y="44"/>
                    </a:quadBezTo>
                    <a:quadBezTo>
                      <a:pt x="22" y="44"/>
                      <a:pt x="22" y="43"/>
                    </a:quadBezTo>
                    <a:quadBezTo>
                      <a:pt x="22" y="21"/>
                      <a:pt x="22" y="21"/>
                    </a:quadBezTo>
                    <a:quadBezTo>
                      <a:pt x="17" y="21"/>
                      <a:pt x="17" y="21"/>
                    </a:quadBezTo>
                    <a:quadBezTo>
                      <a:pt x="17" y="21"/>
                      <a:pt x="17" y="21"/>
                    </a:quadBezTo>
                    <a:quadBezTo>
                      <a:pt x="17" y="21"/>
                      <a:pt x="17" y="20"/>
                    </a:quadBezTo>
                    <a:quadBezTo>
                      <a:pt x="17" y="17"/>
                      <a:pt x="17" y="17"/>
                    </a:quadBezTo>
                    <a:quadBezTo>
                      <a:pt x="17" y="17"/>
                      <a:pt x="17" y="17"/>
                    </a:quadBezTo>
                    <a:quadBezTo>
                      <a:pt x="17" y="17"/>
                      <a:pt x="17" y="17"/>
                    </a:quadBezTo>
                    <a:quadBezTo>
                      <a:pt x="22" y="17"/>
                      <a:pt x="22" y="17"/>
                    </a:quadBezTo>
                    <a:quadBezTo>
                      <a:pt x="22" y="1"/>
                      <a:pt x="22" y="1"/>
                    </a:quadBezTo>
                    <a:quadBezTo>
                      <a:pt x="22" y="1"/>
                      <a:pt x="22" y="1"/>
                    </a:quadBezTo>
                    <a:close/>
                    <a:moveTo>
                      <a:pt x="34" y="45"/>
                    </a:moveTo>
                    <a:quadBezTo>
                      <a:pt x="30" y="45"/>
                      <a:pt x="30" y="45"/>
                    </a:quadBezTo>
                    <a:quadBezTo>
                      <a:pt x="30" y="45"/>
                      <a:pt x="30" y="45"/>
                    </a:quadBezTo>
                    <a:quadBezTo>
                      <a:pt x="30" y="1"/>
                      <a:pt x="30" y="1"/>
                    </a:quadBezTo>
                    <a:quadBezTo>
                      <a:pt x="30" y="0"/>
                      <a:pt x="30" y="0"/>
                    </a:quadBezTo>
                    <a:quadBezTo>
                      <a:pt x="34" y="0"/>
                      <a:pt x="34" y="0"/>
                    </a:quadBezTo>
                    <a:quadBezTo>
                      <a:pt x="34" y="0"/>
                      <a:pt x="34" y="1"/>
                    </a:quadBezTo>
                    <a:quadBezTo>
                      <a:pt x="34" y="45"/>
                      <a:pt x="34" y="45"/>
                    </a:quadBezTo>
                    <a:quadBezTo>
                      <a:pt x="34" y="45"/>
                      <a:pt x="34" y="45"/>
                    </a:quad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10551" name="Freeform 3343"/>
              <p:cNvSpPr/>
              <p:nvPr/>
            </p:nvSpPr>
            <p:spPr>
              <a:xfrm>
                <a:off x="715" y="4951"/>
                <a:ext cx="88" cy="67"/>
              </a:xfrm>
              <a:custGeom>
                <a:avLst/>
                <a:gdLst>
                  <a:gd name="T0" fmla="*/ 39 w 39"/>
                  <a:gd name="T1" fmla="*/ 34 h 35"/>
                  <a:gd name="T2" fmla="*/ 38 w 39"/>
                  <a:gd name="T3" fmla="*/ 35 h 35"/>
                  <a:gd name="T4" fmla="*/ 1 w 39"/>
                  <a:gd name="T5" fmla="*/ 35 h 35"/>
                  <a:gd name="T6" fmla="*/ 0 w 39"/>
                  <a:gd name="T7" fmla="*/ 34 h 35"/>
                  <a:gd name="T8" fmla="*/ 0 w 39"/>
                  <a:gd name="T9" fmla="*/ 34 h 35"/>
                  <a:gd name="T10" fmla="*/ 0 w 39"/>
                  <a:gd name="T11" fmla="*/ 31 h 35"/>
                  <a:gd name="T12" fmla="*/ 1 w 39"/>
                  <a:gd name="T13" fmla="*/ 30 h 35"/>
                  <a:gd name="T14" fmla="*/ 17 w 39"/>
                  <a:gd name="T15" fmla="*/ 30 h 35"/>
                  <a:gd name="T16" fmla="*/ 17 w 39"/>
                  <a:gd name="T17" fmla="*/ 20 h 35"/>
                  <a:gd name="T18" fmla="*/ 10 w 39"/>
                  <a:gd name="T19" fmla="*/ 20 h 35"/>
                  <a:gd name="T20" fmla="*/ 7 w 39"/>
                  <a:gd name="T21" fmla="*/ 19 h 35"/>
                  <a:gd name="T22" fmla="*/ 6 w 39"/>
                  <a:gd name="T23" fmla="*/ 16 h 35"/>
                  <a:gd name="T24" fmla="*/ 6 w 39"/>
                  <a:gd name="T25" fmla="*/ 1 h 35"/>
                  <a:gd name="T26" fmla="*/ 6 w 39"/>
                  <a:gd name="T27" fmla="*/ 0 h 35"/>
                  <a:gd name="T28" fmla="*/ 7 w 39"/>
                  <a:gd name="T29" fmla="*/ 0 h 35"/>
                  <a:gd name="T30" fmla="*/ 10 w 39"/>
                  <a:gd name="T31" fmla="*/ 0 h 35"/>
                  <a:gd name="T32" fmla="*/ 11 w 39"/>
                  <a:gd name="T33" fmla="*/ 0 h 35"/>
                  <a:gd name="T34" fmla="*/ 11 w 39"/>
                  <a:gd name="T35" fmla="*/ 1 h 35"/>
                  <a:gd name="T36" fmla="*/ 11 w 39"/>
                  <a:gd name="T37" fmla="*/ 15 h 35"/>
                  <a:gd name="T38" fmla="*/ 11 w 39"/>
                  <a:gd name="T39" fmla="*/ 15 h 35"/>
                  <a:gd name="T40" fmla="*/ 12 w 39"/>
                  <a:gd name="T41" fmla="*/ 16 h 35"/>
                  <a:gd name="T42" fmla="*/ 33 w 39"/>
                  <a:gd name="T43" fmla="*/ 16 h 35"/>
                  <a:gd name="T44" fmla="*/ 34 w 39"/>
                  <a:gd name="T45" fmla="*/ 16 h 35"/>
                  <a:gd name="T46" fmla="*/ 34 w 39"/>
                  <a:gd name="T47" fmla="*/ 16 h 35"/>
                  <a:gd name="T48" fmla="*/ 34 w 39"/>
                  <a:gd name="T49" fmla="*/ 20 h 35"/>
                  <a:gd name="T50" fmla="*/ 34 w 39"/>
                  <a:gd name="T51" fmla="*/ 20 h 35"/>
                  <a:gd name="T52" fmla="*/ 33 w 39"/>
                  <a:gd name="T53" fmla="*/ 20 h 35"/>
                  <a:gd name="T54" fmla="*/ 22 w 39"/>
                  <a:gd name="T55" fmla="*/ 20 h 35"/>
                  <a:gd name="T56" fmla="*/ 22 w 39"/>
                  <a:gd name="T57" fmla="*/ 30 h 35"/>
                  <a:gd name="T58" fmla="*/ 38 w 39"/>
                  <a:gd name="T59" fmla="*/ 30 h 35"/>
                  <a:gd name="T60" fmla="*/ 39 w 39"/>
                  <a:gd name="T61" fmla="*/ 30 h 35"/>
                  <a:gd name="T62" fmla="*/ 39 w 39"/>
                  <a:gd name="T63" fmla="*/ 31 h 35"/>
                  <a:gd name="T64" fmla="*/ 39 w 39"/>
                  <a:gd name="T65" fmla="*/ 34 h 35"/>
                  <a:gd name="T66" fmla="*/ 39 w 39"/>
                  <a:gd name="T6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9" h="35">
                    <a:moveTo>
                      <a:pt x="39" y="34"/>
                    </a:moveTo>
                    <a:quadBezTo>
                      <a:pt x="38" y="35"/>
                      <a:pt x="38" y="35"/>
                    </a:quadBezTo>
                    <a:quadBezTo>
                      <a:pt x="1" y="35"/>
                      <a:pt x="1" y="35"/>
                    </a:quadBezTo>
                    <a:cubicBezTo>
                      <a:pt x="1" y="35"/>
                      <a:pt x="0" y="35"/>
                      <a:pt x="0" y="34"/>
                    </a:cubicBezTo>
                    <a:quadBezTo>
                      <a:pt x="0" y="34"/>
                      <a:pt x="0" y="34"/>
                    </a:quadBezTo>
                    <a:quadBezTo>
                      <a:pt x="0" y="31"/>
                      <a:pt x="0" y="31"/>
                    </a:quadBezTo>
                    <a:quadBezTo>
                      <a:pt x="0" y="30"/>
                      <a:pt x="1" y="30"/>
                    </a:quadBezTo>
                    <a:quadBezTo>
                      <a:pt x="17" y="30"/>
                      <a:pt x="17" y="30"/>
                    </a:quadBezTo>
                    <a:quadBezTo>
                      <a:pt x="17" y="20"/>
                      <a:pt x="17" y="20"/>
                    </a:quadBezTo>
                    <a:quadBezTo>
                      <a:pt x="10" y="20"/>
                      <a:pt x="10" y="20"/>
                    </a:quadBezTo>
                    <a:cubicBezTo>
                      <a:pt x="8" y="20"/>
                      <a:pt x="7" y="20"/>
                      <a:pt x="7" y="19"/>
                    </a:cubicBezTo>
                    <a:cubicBezTo>
                      <a:pt x="6" y="19"/>
                      <a:pt x="6" y="18"/>
                      <a:pt x="6" y="16"/>
                    </a:cubicBezTo>
                    <a:quadBezTo>
                      <a:pt x="6" y="1"/>
                      <a:pt x="6" y="1"/>
                    </a:quadBezTo>
                    <a:quadBezTo>
                      <a:pt x="6" y="0"/>
                      <a:pt x="6" y="0"/>
                    </a:quadBezTo>
                    <a:quadBezTo>
                      <a:pt x="6" y="0"/>
                      <a:pt x="7" y="0"/>
                    </a:quadBezTo>
                    <a:quadBezTo>
                      <a:pt x="10" y="0"/>
                      <a:pt x="10" y="0"/>
                    </a:quadBezTo>
                    <a:cubicBezTo>
                      <a:pt x="10" y="0"/>
                      <a:pt x="11" y="0"/>
                      <a:pt x="11" y="0"/>
                    </a:cubicBezTo>
                    <a:quadBezTo>
                      <a:pt x="11" y="0"/>
                      <a:pt x="11" y="1"/>
                    </a:quadBezTo>
                    <a:quadBezTo>
                      <a:pt x="11" y="15"/>
                      <a:pt x="11" y="15"/>
                    </a:quadBezTo>
                    <a:quadBezTo>
                      <a:pt x="11" y="15"/>
                      <a:pt x="11" y="15"/>
                    </a:quadBezTo>
                    <a:cubicBezTo>
                      <a:pt x="11" y="16"/>
                      <a:pt x="12" y="16"/>
                      <a:pt x="12" y="16"/>
                    </a:cubicBezTo>
                    <a:quadBezTo>
                      <a:pt x="33" y="16"/>
                      <a:pt x="33" y="16"/>
                    </a:quadBezTo>
                    <a:cubicBezTo>
                      <a:pt x="33" y="16"/>
                      <a:pt x="34" y="16"/>
                      <a:pt x="34" y="16"/>
                    </a:cubicBezTo>
                    <a:quadBezTo>
                      <a:pt x="34" y="16"/>
                      <a:pt x="34" y="16"/>
                    </a:quadBezTo>
                    <a:quadBezTo>
                      <a:pt x="34" y="20"/>
                      <a:pt x="34" y="20"/>
                    </a:quadBezTo>
                    <a:quadBezTo>
                      <a:pt x="34" y="20"/>
                      <a:pt x="34" y="20"/>
                    </a:quadBezTo>
                    <a:cubicBezTo>
                      <a:pt x="34" y="20"/>
                      <a:pt x="33" y="20"/>
                      <a:pt x="33" y="20"/>
                    </a:cubicBezTo>
                    <a:quadBezTo>
                      <a:pt x="22" y="20"/>
                      <a:pt x="22" y="20"/>
                    </a:quadBezTo>
                    <a:quadBezTo>
                      <a:pt x="22" y="30"/>
                      <a:pt x="22" y="30"/>
                    </a:quadBezTo>
                    <a:quadBezTo>
                      <a:pt x="38" y="30"/>
                      <a:pt x="38" y="30"/>
                    </a:quadBezTo>
                    <a:quadBezTo>
                      <a:pt x="38" y="30"/>
                      <a:pt x="39" y="30"/>
                    </a:quadBezTo>
                    <a:cubicBezTo>
                      <a:pt x="39" y="30"/>
                      <a:pt x="39" y="31"/>
                      <a:pt x="39" y="31"/>
                    </a:cubicBezTo>
                    <a:quadBezTo>
                      <a:pt x="39" y="34"/>
                      <a:pt x="39" y="34"/>
                    </a:quadBezTo>
                    <a:quadBezTo>
                      <a:pt x="39" y="34"/>
                      <a:pt x="39" y="34"/>
                    </a:quad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10552" name="Freeform 3344"/>
              <p:cNvSpPr>
                <a:spLocks noEditPoints="1"/>
              </p:cNvSpPr>
              <p:nvPr/>
            </p:nvSpPr>
            <p:spPr>
              <a:xfrm>
                <a:off x="803" y="4946"/>
                <a:ext cx="81" cy="85"/>
              </a:xfrm>
              <a:custGeom>
                <a:avLst/>
                <a:gdLst>
                  <a:gd name="T0" fmla="*/ 19 w 36"/>
                  <a:gd name="T1" fmla="*/ 31 h 45"/>
                  <a:gd name="T2" fmla="*/ 17 w 36"/>
                  <a:gd name="T3" fmla="*/ 32 h 45"/>
                  <a:gd name="T4" fmla="*/ 3 w 36"/>
                  <a:gd name="T5" fmla="*/ 32 h 45"/>
                  <a:gd name="T6" fmla="*/ 1 w 36"/>
                  <a:gd name="T7" fmla="*/ 31 h 45"/>
                  <a:gd name="T8" fmla="*/ 0 w 36"/>
                  <a:gd name="T9" fmla="*/ 29 h 45"/>
                  <a:gd name="T10" fmla="*/ 0 w 36"/>
                  <a:gd name="T11" fmla="*/ 7 h 45"/>
                  <a:gd name="T12" fmla="*/ 1 w 36"/>
                  <a:gd name="T13" fmla="*/ 4 h 45"/>
                  <a:gd name="T14" fmla="*/ 3 w 36"/>
                  <a:gd name="T15" fmla="*/ 4 h 45"/>
                  <a:gd name="T16" fmla="*/ 17 w 36"/>
                  <a:gd name="T17" fmla="*/ 4 h 45"/>
                  <a:gd name="T18" fmla="*/ 19 w 36"/>
                  <a:gd name="T19" fmla="*/ 4 h 45"/>
                  <a:gd name="T20" fmla="*/ 20 w 36"/>
                  <a:gd name="T21" fmla="*/ 7 h 45"/>
                  <a:gd name="T22" fmla="*/ 20 w 36"/>
                  <a:gd name="T23" fmla="*/ 29 h 45"/>
                  <a:gd name="T24" fmla="*/ 19 w 36"/>
                  <a:gd name="T25" fmla="*/ 31 h 45"/>
                  <a:gd name="T26" fmla="*/ 15 w 36"/>
                  <a:gd name="T27" fmla="*/ 9 h 45"/>
                  <a:gd name="T28" fmla="*/ 15 w 36"/>
                  <a:gd name="T29" fmla="*/ 8 h 45"/>
                  <a:gd name="T30" fmla="*/ 14 w 36"/>
                  <a:gd name="T31" fmla="*/ 8 h 45"/>
                  <a:gd name="T32" fmla="*/ 6 w 36"/>
                  <a:gd name="T33" fmla="*/ 8 h 45"/>
                  <a:gd name="T34" fmla="*/ 5 w 36"/>
                  <a:gd name="T35" fmla="*/ 8 h 45"/>
                  <a:gd name="T36" fmla="*/ 5 w 36"/>
                  <a:gd name="T37" fmla="*/ 9 h 45"/>
                  <a:gd name="T38" fmla="*/ 5 w 36"/>
                  <a:gd name="T39" fmla="*/ 27 h 45"/>
                  <a:gd name="T40" fmla="*/ 5 w 36"/>
                  <a:gd name="T41" fmla="*/ 27 h 45"/>
                  <a:gd name="T42" fmla="*/ 6 w 36"/>
                  <a:gd name="T43" fmla="*/ 28 h 45"/>
                  <a:gd name="T44" fmla="*/ 14 w 36"/>
                  <a:gd name="T45" fmla="*/ 28 h 45"/>
                  <a:gd name="T46" fmla="*/ 15 w 36"/>
                  <a:gd name="T47" fmla="*/ 27 h 45"/>
                  <a:gd name="T48" fmla="*/ 15 w 36"/>
                  <a:gd name="T49" fmla="*/ 27 h 45"/>
                  <a:gd name="T50" fmla="*/ 15 w 36"/>
                  <a:gd name="T51" fmla="*/ 9 h 45"/>
                  <a:gd name="T52" fmla="*/ 36 w 36"/>
                  <a:gd name="T53" fmla="*/ 22 h 45"/>
                  <a:gd name="T54" fmla="*/ 36 w 36"/>
                  <a:gd name="T55" fmla="*/ 22 h 45"/>
                  <a:gd name="T56" fmla="*/ 30 w 36"/>
                  <a:gd name="T57" fmla="*/ 22 h 45"/>
                  <a:gd name="T58" fmla="*/ 30 w 36"/>
                  <a:gd name="T59" fmla="*/ 45 h 45"/>
                  <a:gd name="T60" fmla="*/ 29 w 36"/>
                  <a:gd name="T61" fmla="*/ 45 h 45"/>
                  <a:gd name="T62" fmla="*/ 26 w 36"/>
                  <a:gd name="T63" fmla="*/ 45 h 45"/>
                  <a:gd name="T64" fmla="*/ 25 w 36"/>
                  <a:gd name="T65" fmla="*/ 45 h 45"/>
                  <a:gd name="T66" fmla="*/ 25 w 36"/>
                  <a:gd name="T67" fmla="*/ 1 h 45"/>
                  <a:gd name="T68" fmla="*/ 26 w 36"/>
                  <a:gd name="T69" fmla="*/ 0 h 45"/>
                  <a:gd name="T70" fmla="*/ 29 w 36"/>
                  <a:gd name="T71" fmla="*/ 0 h 45"/>
                  <a:gd name="T72" fmla="*/ 30 w 36"/>
                  <a:gd name="T73" fmla="*/ 1 h 45"/>
                  <a:gd name="T74" fmla="*/ 30 w 36"/>
                  <a:gd name="T75" fmla="*/ 17 h 45"/>
                  <a:gd name="T76" fmla="*/ 36 w 36"/>
                  <a:gd name="T77" fmla="*/ 17 h 45"/>
                  <a:gd name="T78" fmla="*/ 36 w 36"/>
                  <a:gd name="T79" fmla="*/ 18 h 45"/>
                  <a:gd name="T80" fmla="*/ 36 w 36"/>
                  <a:gd name="T81" fmla="*/ 18 h 45"/>
                  <a:gd name="T82" fmla="*/ 36 w 36"/>
                  <a:gd name="T83" fmla="*/ 21 h 45"/>
                  <a:gd name="T84" fmla="*/ 36 w 36"/>
                  <a:gd name="T85" fmla="*/ 2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6" h="45">
                    <a:moveTo>
                      <a:pt x="19" y="31"/>
                    </a:moveTo>
                    <a:cubicBezTo>
                      <a:pt x="19" y="32"/>
                      <a:pt x="18" y="32"/>
                      <a:pt x="17" y="32"/>
                    </a:cubicBezTo>
                    <a:quadBezTo>
                      <a:pt x="3" y="32"/>
                      <a:pt x="3" y="32"/>
                    </a:quadBezTo>
                    <a:cubicBezTo>
                      <a:pt x="2" y="32"/>
                      <a:pt x="1" y="32"/>
                      <a:pt x="1" y="31"/>
                    </a:cubicBezTo>
                    <a:cubicBezTo>
                      <a:pt x="0" y="31"/>
                      <a:pt x="0" y="30"/>
                      <a:pt x="0" y="29"/>
                    </a:cubicBezTo>
                    <a:quadBezTo>
                      <a:pt x="0" y="7"/>
                      <a:pt x="0" y="7"/>
                    </a:quadBezTo>
                    <a:cubicBezTo>
                      <a:pt x="0" y="6"/>
                      <a:pt x="0" y="5"/>
                      <a:pt x="1" y="4"/>
                    </a:cubicBezTo>
                    <a:cubicBezTo>
                      <a:pt x="1" y="4"/>
                      <a:pt x="2" y="4"/>
                      <a:pt x="3" y="4"/>
                    </a:cubicBezTo>
                    <a:quadBezTo>
                      <a:pt x="17" y="4"/>
                      <a:pt x="17" y="4"/>
                    </a:quadBezTo>
                    <a:cubicBezTo>
                      <a:pt x="18" y="4"/>
                      <a:pt x="19" y="4"/>
                      <a:pt x="19" y="4"/>
                    </a:cubicBezTo>
                    <a:cubicBezTo>
                      <a:pt x="20" y="5"/>
                      <a:pt x="20" y="6"/>
                      <a:pt x="20" y="7"/>
                    </a:cubicBezTo>
                    <a:quadBezTo>
                      <a:pt x="20" y="29"/>
                      <a:pt x="20" y="29"/>
                    </a:quadBezTo>
                    <a:cubicBezTo>
                      <a:pt x="20" y="30"/>
                      <a:pt x="20" y="31"/>
                      <a:pt x="19" y="31"/>
                    </a:cubicBezTo>
                    <a:close/>
                    <a:moveTo>
                      <a:pt x="15" y="9"/>
                    </a:moveTo>
                    <a:quadBezTo>
                      <a:pt x="15" y="8"/>
                      <a:pt x="15" y="8"/>
                    </a:quadBezTo>
                    <a:quadBezTo>
                      <a:pt x="15" y="8"/>
                      <a:pt x="14" y="8"/>
                    </a:quadBezTo>
                    <a:quadBezTo>
                      <a:pt x="6" y="8"/>
                      <a:pt x="6" y="8"/>
                    </a:quadBezTo>
                    <a:quadBezTo>
                      <a:pt x="5" y="8"/>
                      <a:pt x="5" y="8"/>
                    </a:quadBezTo>
                    <a:quadBezTo>
                      <a:pt x="5" y="8"/>
                      <a:pt x="5" y="9"/>
                    </a:quadBezTo>
                    <a:quadBezTo>
                      <a:pt x="5" y="27"/>
                      <a:pt x="5" y="27"/>
                    </a:quadBezTo>
                    <a:quadBezTo>
                      <a:pt x="5" y="27"/>
                      <a:pt x="5" y="27"/>
                    </a:quadBezTo>
                    <a:cubicBezTo>
                      <a:pt x="5" y="27"/>
                      <a:pt x="5" y="28"/>
                      <a:pt x="6" y="28"/>
                    </a:cubicBezTo>
                    <a:quadBezTo>
                      <a:pt x="14" y="28"/>
                      <a:pt x="14" y="28"/>
                    </a:quadBezTo>
                    <a:cubicBezTo>
                      <a:pt x="15" y="28"/>
                      <a:pt x="15" y="27"/>
                      <a:pt x="15" y="27"/>
                    </a:cubicBezTo>
                    <a:quadBezTo>
                      <a:pt x="15" y="27"/>
                      <a:pt x="15" y="27"/>
                    </a:quadBezTo>
                    <a:lnTo>
                      <a:pt x="15" y="9"/>
                    </a:lnTo>
                    <a:close/>
                    <a:moveTo>
                      <a:pt x="36" y="22"/>
                    </a:moveTo>
                    <a:quadBezTo>
                      <a:pt x="36" y="22"/>
                      <a:pt x="36" y="22"/>
                    </a:quadBezTo>
                    <a:quadBezTo>
                      <a:pt x="30" y="22"/>
                      <a:pt x="30" y="22"/>
                    </a:quadBezTo>
                    <a:quadBezTo>
                      <a:pt x="30" y="45"/>
                      <a:pt x="30" y="45"/>
                    </a:quadBezTo>
                    <a:quadBezTo>
                      <a:pt x="30" y="45"/>
                      <a:pt x="29" y="45"/>
                    </a:quadBezTo>
                    <a:quadBezTo>
                      <a:pt x="26" y="45"/>
                      <a:pt x="26" y="45"/>
                    </a:quadBezTo>
                    <a:quadBezTo>
                      <a:pt x="25" y="45"/>
                      <a:pt x="25" y="45"/>
                    </a:quadBezTo>
                    <a:quadBezTo>
                      <a:pt x="25" y="1"/>
                      <a:pt x="25" y="1"/>
                    </a:quadBezTo>
                    <a:quadBezTo>
                      <a:pt x="25" y="0"/>
                      <a:pt x="26" y="0"/>
                    </a:quadBezTo>
                    <a:quadBezTo>
                      <a:pt x="29" y="0"/>
                      <a:pt x="29" y="0"/>
                    </a:quadBezTo>
                    <a:quadBezTo>
                      <a:pt x="30" y="0"/>
                      <a:pt x="30" y="1"/>
                    </a:quadBezTo>
                    <a:quadBezTo>
                      <a:pt x="30" y="17"/>
                      <a:pt x="30" y="17"/>
                    </a:quadBezTo>
                    <a:quadBezTo>
                      <a:pt x="36" y="17"/>
                      <a:pt x="36" y="17"/>
                    </a:quadBezTo>
                    <a:quadBezTo>
                      <a:pt x="36" y="17"/>
                      <a:pt x="36" y="18"/>
                    </a:quadBezTo>
                    <a:quadBezTo>
                      <a:pt x="36" y="18"/>
                      <a:pt x="36" y="18"/>
                    </a:quadBezTo>
                    <a:quadBezTo>
                      <a:pt x="36" y="21"/>
                      <a:pt x="36" y="21"/>
                    </a:quadBezTo>
                    <a:quadBezTo>
                      <a:pt x="36" y="22"/>
                      <a:pt x="36" y="22"/>
                    </a:quad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10553" name="Freeform 3345"/>
              <p:cNvSpPr>
                <a:spLocks noEditPoints="1"/>
              </p:cNvSpPr>
              <p:nvPr/>
            </p:nvSpPr>
            <p:spPr>
              <a:xfrm>
                <a:off x="895" y="4946"/>
                <a:ext cx="88" cy="85"/>
              </a:xfrm>
              <a:custGeom>
                <a:avLst/>
                <a:gdLst>
                  <a:gd name="T0" fmla="*/ 30 w 39"/>
                  <a:gd name="T1" fmla="*/ 13 h 45"/>
                  <a:gd name="T2" fmla="*/ 22 w 39"/>
                  <a:gd name="T3" fmla="*/ 19 h 45"/>
                  <a:gd name="T4" fmla="*/ 38 w 39"/>
                  <a:gd name="T5" fmla="*/ 19 h 45"/>
                  <a:gd name="T6" fmla="*/ 39 w 39"/>
                  <a:gd name="T7" fmla="*/ 23 h 45"/>
                  <a:gd name="T8" fmla="*/ 38 w 39"/>
                  <a:gd name="T9" fmla="*/ 23 h 45"/>
                  <a:gd name="T10" fmla="*/ 0 w 39"/>
                  <a:gd name="T11" fmla="*/ 23 h 45"/>
                  <a:gd name="T12" fmla="*/ 0 w 39"/>
                  <a:gd name="T13" fmla="*/ 20 h 45"/>
                  <a:gd name="T14" fmla="*/ 17 w 39"/>
                  <a:gd name="T15" fmla="*/ 19 h 45"/>
                  <a:gd name="T16" fmla="*/ 9 w 39"/>
                  <a:gd name="T17" fmla="*/ 13 h 45"/>
                  <a:gd name="T18" fmla="*/ 7 w 39"/>
                  <a:gd name="T19" fmla="*/ 5 h 45"/>
                  <a:gd name="T20" fmla="*/ 14 w 39"/>
                  <a:gd name="T21" fmla="*/ 0 h 45"/>
                  <a:gd name="T22" fmla="*/ 25 w 39"/>
                  <a:gd name="T23" fmla="*/ 0 h 45"/>
                  <a:gd name="T24" fmla="*/ 32 w 39"/>
                  <a:gd name="T25" fmla="*/ 5 h 45"/>
                  <a:gd name="T26" fmla="*/ 33 w 39"/>
                  <a:gd name="T27" fmla="*/ 45 h 45"/>
                  <a:gd name="T28" fmla="*/ 9 w 39"/>
                  <a:gd name="T29" fmla="*/ 45 h 45"/>
                  <a:gd name="T30" fmla="*/ 6 w 39"/>
                  <a:gd name="T31" fmla="*/ 42 h 45"/>
                  <a:gd name="T32" fmla="*/ 7 w 39"/>
                  <a:gd name="T33" fmla="*/ 34 h 45"/>
                  <a:gd name="T34" fmla="*/ 27 w 39"/>
                  <a:gd name="T35" fmla="*/ 33 h 45"/>
                  <a:gd name="T36" fmla="*/ 28 w 39"/>
                  <a:gd name="T37" fmla="*/ 33 h 45"/>
                  <a:gd name="T38" fmla="*/ 28 w 39"/>
                  <a:gd name="T39" fmla="*/ 31 h 45"/>
                  <a:gd name="T40" fmla="*/ 7 w 39"/>
                  <a:gd name="T41" fmla="*/ 31 h 45"/>
                  <a:gd name="T42" fmla="*/ 6 w 39"/>
                  <a:gd name="T43" fmla="*/ 30 h 45"/>
                  <a:gd name="T44" fmla="*/ 6 w 39"/>
                  <a:gd name="T45" fmla="*/ 26 h 45"/>
                  <a:gd name="T46" fmla="*/ 30 w 39"/>
                  <a:gd name="T47" fmla="*/ 26 h 45"/>
                  <a:gd name="T48" fmla="*/ 33 w 39"/>
                  <a:gd name="T49" fmla="*/ 29 h 45"/>
                  <a:gd name="T50" fmla="*/ 32 w 39"/>
                  <a:gd name="T51" fmla="*/ 37 h 45"/>
                  <a:gd name="T52" fmla="*/ 12 w 39"/>
                  <a:gd name="T53" fmla="*/ 37 h 45"/>
                  <a:gd name="T54" fmla="*/ 11 w 39"/>
                  <a:gd name="T55" fmla="*/ 38 h 45"/>
                  <a:gd name="T56" fmla="*/ 11 w 39"/>
                  <a:gd name="T57" fmla="*/ 40 h 45"/>
                  <a:gd name="T58" fmla="*/ 33 w 39"/>
                  <a:gd name="T59" fmla="*/ 40 h 45"/>
                  <a:gd name="T60" fmla="*/ 34 w 39"/>
                  <a:gd name="T61" fmla="*/ 41 h 45"/>
                  <a:gd name="T62" fmla="*/ 33 w 39"/>
                  <a:gd name="T63" fmla="*/ 45 h 45"/>
                  <a:gd name="T64" fmla="*/ 13 w 39"/>
                  <a:gd name="T65" fmla="*/ 5 h 45"/>
                  <a:gd name="T66" fmla="*/ 13 w 39"/>
                  <a:gd name="T67" fmla="*/ 10 h 45"/>
                  <a:gd name="T68" fmla="*/ 26 w 39"/>
                  <a:gd name="T69" fmla="*/ 10 h 45"/>
                  <a:gd name="T70" fmla="*/ 26 w 39"/>
                  <a:gd name="T71" fmla="*/ 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" h="45">
                    <a:moveTo>
                      <a:pt x="33" y="8"/>
                    </a:moveTo>
                    <a:cubicBezTo>
                      <a:pt x="33" y="10"/>
                      <a:pt x="32" y="11"/>
                      <a:pt x="30" y="13"/>
                    </a:cubicBezTo>
                    <a:cubicBezTo>
                      <a:pt x="28" y="14"/>
                      <a:pt x="25" y="15"/>
                      <a:pt x="22" y="15"/>
                    </a:cubicBezTo>
                    <a:quadBezTo>
                      <a:pt x="22" y="19"/>
                      <a:pt x="22" y="19"/>
                    </a:quadBezTo>
                    <a:quadBezTo>
                      <a:pt x="38" y="19"/>
                      <a:pt x="38" y="19"/>
                    </a:quadBezTo>
                    <a:quadBezTo>
                      <a:pt x="38" y="19"/>
                      <a:pt x="38" y="19"/>
                    </a:quadBezTo>
                    <a:cubicBezTo>
                      <a:pt x="39" y="19"/>
                      <a:pt x="39" y="20"/>
                      <a:pt x="39" y="20"/>
                    </a:cubicBezTo>
                    <a:quadBezTo>
                      <a:pt x="39" y="23"/>
                      <a:pt x="39" y="23"/>
                    </a:quadBezTo>
                    <a:quadBezTo>
                      <a:pt x="39" y="23"/>
                      <a:pt x="38" y="23"/>
                    </a:quadBezTo>
                    <a:quadBezTo>
                      <a:pt x="38" y="23"/>
                      <a:pt x="38" y="23"/>
                    </a:quadBezTo>
                    <a:quadBezTo>
                      <a:pt x="1" y="23"/>
                      <a:pt x="1" y="23"/>
                    </a:quadBezTo>
                    <a:quadBezTo>
                      <a:pt x="0" y="23"/>
                      <a:pt x="0" y="23"/>
                    </a:quadBezTo>
                    <a:quadBezTo>
                      <a:pt x="0" y="23"/>
                      <a:pt x="0" y="23"/>
                    </a:quadBezTo>
                    <a:quadBezTo>
                      <a:pt x="0" y="20"/>
                      <a:pt x="0" y="20"/>
                    </a:quadBezTo>
                    <a:quadBezTo>
                      <a:pt x="0" y="19"/>
                      <a:pt x="1" y="19"/>
                    </a:quadBezTo>
                    <a:quadBezTo>
                      <a:pt x="17" y="19"/>
                      <a:pt x="17" y="19"/>
                    </a:quadBezTo>
                    <a:quadBezTo>
                      <a:pt x="17" y="15"/>
                      <a:pt x="17" y="15"/>
                    </a:quadBezTo>
                    <a:cubicBezTo>
                      <a:pt x="13" y="15"/>
                      <a:pt x="11" y="14"/>
                      <a:pt x="9" y="13"/>
                    </a:cubicBezTo>
                    <a:cubicBezTo>
                      <a:pt x="7" y="11"/>
                      <a:pt x="6" y="10"/>
                      <a:pt x="6" y="8"/>
                    </a:cubicBezTo>
                    <a:cubicBezTo>
                      <a:pt x="6" y="7"/>
                      <a:pt x="6" y="5"/>
                      <a:pt x="7" y="5"/>
                    </a:cubicBezTo>
                    <a:cubicBezTo>
                      <a:pt x="7" y="4"/>
                      <a:pt x="8" y="3"/>
                      <a:pt x="9" y="2"/>
                    </a:cubicBezTo>
                    <a:cubicBezTo>
                      <a:pt x="10" y="1"/>
                      <a:pt x="12" y="1"/>
                      <a:pt x="14" y="0"/>
                    </a:cubicBezTo>
                    <a:cubicBezTo>
                      <a:pt x="15" y="0"/>
                      <a:pt x="17" y="0"/>
                      <a:pt x="19" y="0"/>
                    </a:cubicBezTo>
                    <a:cubicBezTo>
                      <a:pt x="22" y="0"/>
                      <a:pt x="23" y="0"/>
                      <a:pt x="25" y="0"/>
                    </a:cubicBezTo>
                    <a:cubicBezTo>
                      <a:pt x="27" y="1"/>
                      <a:pt x="28" y="1"/>
                      <a:pt x="29" y="2"/>
                    </a:cubicBezTo>
                    <a:cubicBezTo>
                      <a:pt x="31" y="3"/>
                      <a:pt x="31" y="4"/>
                      <a:pt x="32" y="5"/>
                    </a:cubicBezTo>
                    <a:cubicBezTo>
                      <a:pt x="33" y="5"/>
                      <a:pt x="33" y="7"/>
                      <a:pt x="33" y="8"/>
                    </a:cubicBezTo>
                    <a:close/>
                    <a:moveTo>
                      <a:pt x="33" y="45"/>
                    </a:moveTo>
                    <a:quadBezTo>
                      <a:pt x="33" y="45"/>
                      <a:pt x="33" y="45"/>
                    </a:quadBezTo>
                    <a:quadBezTo>
                      <a:pt x="9" y="45"/>
                      <a:pt x="9" y="45"/>
                    </a:quadBezTo>
                    <a:cubicBezTo>
                      <a:pt x="8" y="45"/>
                      <a:pt x="7" y="45"/>
                      <a:pt x="7" y="44"/>
                    </a:cubicBezTo>
                    <a:cubicBezTo>
                      <a:pt x="6" y="44"/>
                      <a:pt x="6" y="43"/>
                      <a:pt x="6" y="42"/>
                    </a:cubicBezTo>
                    <a:quadBezTo>
                      <a:pt x="6" y="36"/>
                      <a:pt x="6" y="36"/>
                    </a:quadBezTo>
                    <a:quadBezTo>
                      <a:pt x="6" y="35"/>
                      <a:pt x="7" y="34"/>
                    </a:quadBezTo>
                    <a:cubicBezTo>
                      <a:pt x="7" y="34"/>
                      <a:pt x="8" y="33"/>
                      <a:pt x="9" y="33"/>
                    </a:cubicBezTo>
                    <a:quadBezTo>
                      <a:pt x="27" y="33"/>
                      <a:pt x="27" y="33"/>
                    </a:quadBezTo>
                    <a:cubicBezTo>
                      <a:pt x="27" y="33"/>
                      <a:pt x="28" y="33"/>
                      <a:pt x="28" y="33"/>
                    </a:cubicBezTo>
                    <a:quadBezTo>
                      <a:pt x="28" y="33"/>
                      <a:pt x="28" y="33"/>
                    </a:quadBezTo>
                    <a:quadBezTo>
                      <a:pt x="28" y="31"/>
                      <a:pt x="28" y="31"/>
                    </a:quadBezTo>
                    <a:quadBezTo>
                      <a:pt x="28" y="31"/>
                      <a:pt x="28" y="31"/>
                    </a:quadBezTo>
                    <a:cubicBezTo>
                      <a:pt x="28" y="31"/>
                      <a:pt x="27" y="31"/>
                      <a:pt x="27" y="31"/>
                    </a:cubicBezTo>
                    <a:quadBezTo>
                      <a:pt x="7" y="31"/>
                      <a:pt x="7" y="31"/>
                    </a:quadBezTo>
                    <a:cubicBezTo>
                      <a:pt x="7" y="31"/>
                      <a:pt x="6" y="31"/>
                      <a:pt x="6" y="30"/>
                    </a:cubicBezTo>
                    <a:quadBezTo>
                      <a:pt x="6" y="30"/>
                      <a:pt x="6" y="30"/>
                    </a:quadBezTo>
                    <a:quadBezTo>
                      <a:pt x="6" y="27"/>
                      <a:pt x="6" y="27"/>
                    </a:quadBezTo>
                    <a:quadBezTo>
                      <a:pt x="6" y="27"/>
                      <a:pt x="6" y="26"/>
                    </a:quadBezTo>
                    <a:cubicBezTo>
                      <a:pt x="6" y="26"/>
                      <a:pt x="7" y="26"/>
                      <a:pt x="7" y="26"/>
                    </a:cubicBezTo>
                    <a:quadBezTo>
                      <a:pt x="30" y="26"/>
                      <a:pt x="30" y="26"/>
                    </a:quadBezTo>
                    <a:cubicBezTo>
                      <a:pt x="31" y="26"/>
                      <a:pt x="32" y="26"/>
                      <a:pt x="32" y="27"/>
                    </a:cubicBezTo>
                    <a:cubicBezTo>
                      <a:pt x="32" y="27"/>
                      <a:pt x="33" y="28"/>
                      <a:pt x="33" y="29"/>
                    </a:cubicBezTo>
                    <a:quadBezTo>
                      <a:pt x="33" y="35"/>
                      <a:pt x="33" y="35"/>
                    </a:quadBezTo>
                    <a:cubicBezTo>
                      <a:pt x="33" y="36"/>
                      <a:pt x="32" y="37"/>
                      <a:pt x="32" y="37"/>
                    </a:cubicBezTo>
                    <a:cubicBezTo>
                      <a:pt x="32" y="37"/>
                      <a:pt x="31" y="37"/>
                      <a:pt x="30" y="37"/>
                    </a:cubicBezTo>
                    <a:quadBezTo>
                      <a:pt x="12" y="37"/>
                      <a:pt x="12" y="37"/>
                    </a:quadBezTo>
                    <a:cubicBezTo>
                      <a:pt x="11" y="37"/>
                      <a:pt x="11" y="38"/>
                      <a:pt x="11" y="38"/>
                    </a:cubicBezTo>
                    <a:quadBezTo>
                      <a:pt x="11" y="38"/>
                      <a:pt x="11" y="38"/>
                    </a:quadBezTo>
                    <a:quadBezTo>
                      <a:pt x="11" y="40"/>
                      <a:pt x="11" y="40"/>
                    </a:quadBezTo>
                    <a:quadBezTo>
                      <a:pt x="11" y="40"/>
                      <a:pt x="11" y="40"/>
                    </a:quadBezTo>
                    <a:quadBezTo>
                      <a:pt x="11" y="40"/>
                      <a:pt x="12" y="40"/>
                    </a:quadBezTo>
                    <a:quadBezTo>
                      <a:pt x="33" y="40"/>
                      <a:pt x="33" y="40"/>
                    </a:quadBezTo>
                    <a:quadBezTo>
                      <a:pt x="33" y="40"/>
                      <a:pt x="33" y="41"/>
                    </a:quadBezTo>
                    <a:quadBezTo>
                      <a:pt x="34" y="41"/>
                      <a:pt x="34" y="41"/>
                    </a:quadBezTo>
                    <a:quadBezTo>
                      <a:pt x="34" y="44"/>
                      <a:pt x="34" y="44"/>
                    </a:quadBezTo>
                    <a:quadBezTo>
                      <a:pt x="34" y="44"/>
                      <a:pt x="33" y="45"/>
                    </a:quadBezTo>
                    <a:close/>
                    <a:moveTo>
                      <a:pt x="19" y="4"/>
                    </a:moveTo>
                    <a:cubicBezTo>
                      <a:pt x="17" y="4"/>
                      <a:pt x="15" y="4"/>
                      <a:pt x="13" y="5"/>
                    </a:cubicBezTo>
                    <a:cubicBezTo>
                      <a:pt x="12" y="6"/>
                      <a:pt x="11" y="7"/>
                      <a:pt x="11" y="8"/>
                    </a:cubicBezTo>
                    <a:cubicBezTo>
                      <a:pt x="11" y="9"/>
                      <a:pt x="12" y="10"/>
                      <a:pt x="13" y="10"/>
                    </a:cubicBezTo>
                    <a:cubicBezTo>
                      <a:pt x="15" y="11"/>
                      <a:pt x="17" y="11"/>
                      <a:pt x="19" y="11"/>
                    </a:cubicBezTo>
                    <a:cubicBezTo>
                      <a:pt x="22" y="11"/>
                      <a:pt x="24" y="11"/>
                      <a:pt x="26" y="10"/>
                    </a:cubicBezTo>
                    <a:cubicBezTo>
                      <a:pt x="27" y="10"/>
                      <a:pt x="28" y="9"/>
                      <a:pt x="28" y="8"/>
                    </a:cubicBezTo>
                    <a:cubicBezTo>
                      <a:pt x="28" y="7"/>
                      <a:pt x="27" y="6"/>
                      <a:pt x="26" y="5"/>
                    </a:cubicBezTo>
                    <a:cubicBezTo>
                      <a:pt x="24" y="4"/>
                      <a:pt x="22" y="4"/>
                      <a:pt x="19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10554" name="Freeform 3346"/>
              <p:cNvSpPr>
                <a:spLocks noEditPoints="1"/>
              </p:cNvSpPr>
              <p:nvPr/>
            </p:nvSpPr>
            <p:spPr>
              <a:xfrm>
                <a:off x="981" y="4946"/>
                <a:ext cx="76" cy="83"/>
              </a:xfrm>
              <a:custGeom>
                <a:avLst/>
                <a:gdLst>
                  <a:gd name="T0" fmla="*/ 21 w 34"/>
                  <a:gd name="T1" fmla="*/ 14 h 44"/>
                  <a:gd name="T2" fmla="*/ 21 w 34"/>
                  <a:gd name="T3" fmla="*/ 18 h 44"/>
                  <a:gd name="T4" fmla="*/ 18 w 34"/>
                  <a:gd name="T5" fmla="*/ 22 h 44"/>
                  <a:gd name="T6" fmla="*/ 15 w 34"/>
                  <a:gd name="T7" fmla="*/ 24 h 44"/>
                  <a:gd name="T8" fmla="*/ 11 w 34"/>
                  <a:gd name="T9" fmla="*/ 25 h 44"/>
                  <a:gd name="T10" fmla="*/ 7 w 34"/>
                  <a:gd name="T11" fmla="*/ 24 h 44"/>
                  <a:gd name="T12" fmla="*/ 3 w 34"/>
                  <a:gd name="T13" fmla="*/ 22 h 44"/>
                  <a:gd name="T14" fmla="*/ 1 w 34"/>
                  <a:gd name="T15" fmla="*/ 18 h 44"/>
                  <a:gd name="T16" fmla="*/ 0 w 34"/>
                  <a:gd name="T17" fmla="*/ 14 h 44"/>
                  <a:gd name="T18" fmla="*/ 1 w 34"/>
                  <a:gd name="T19" fmla="*/ 9 h 44"/>
                  <a:gd name="T20" fmla="*/ 3 w 34"/>
                  <a:gd name="T21" fmla="*/ 5 h 44"/>
                  <a:gd name="T22" fmla="*/ 7 w 34"/>
                  <a:gd name="T23" fmla="*/ 3 h 44"/>
                  <a:gd name="T24" fmla="*/ 11 w 34"/>
                  <a:gd name="T25" fmla="*/ 2 h 44"/>
                  <a:gd name="T26" fmla="*/ 15 w 34"/>
                  <a:gd name="T27" fmla="*/ 3 h 44"/>
                  <a:gd name="T28" fmla="*/ 18 w 34"/>
                  <a:gd name="T29" fmla="*/ 5 h 44"/>
                  <a:gd name="T30" fmla="*/ 21 w 34"/>
                  <a:gd name="T31" fmla="*/ 9 h 44"/>
                  <a:gd name="T32" fmla="*/ 21 w 34"/>
                  <a:gd name="T33" fmla="*/ 14 h 44"/>
                  <a:gd name="T34" fmla="*/ 16 w 34"/>
                  <a:gd name="T35" fmla="*/ 14 h 44"/>
                  <a:gd name="T36" fmla="*/ 16 w 34"/>
                  <a:gd name="T37" fmla="*/ 11 h 44"/>
                  <a:gd name="T38" fmla="*/ 15 w 34"/>
                  <a:gd name="T39" fmla="*/ 9 h 44"/>
                  <a:gd name="T40" fmla="*/ 13 w 34"/>
                  <a:gd name="T41" fmla="*/ 7 h 44"/>
                  <a:gd name="T42" fmla="*/ 11 w 34"/>
                  <a:gd name="T43" fmla="*/ 7 h 44"/>
                  <a:gd name="T44" fmla="*/ 9 w 34"/>
                  <a:gd name="T45" fmla="*/ 7 h 44"/>
                  <a:gd name="T46" fmla="*/ 7 w 34"/>
                  <a:gd name="T47" fmla="*/ 9 h 44"/>
                  <a:gd name="T48" fmla="*/ 6 w 34"/>
                  <a:gd name="T49" fmla="*/ 11 h 44"/>
                  <a:gd name="T50" fmla="*/ 5 w 34"/>
                  <a:gd name="T51" fmla="*/ 14 h 44"/>
                  <a:gd name="T52" fmla="*/ 6 w 34"/>
                  <a:gd name="T53" fmla="*/ 16 h 44"/>
                  <a:gd name="T54" fmla="*/ 7 w 34"/>
                  <a:gd name="T55" fmla="*/ 18 h 44"/>
                  <a:gd name="T56" fmla="*/ 9 w 34"/>
                  <a:gd name="T57" fmla="*/ 20 h 44"/>
                  <a:gd name="T58" fmla="*/ 11 w 34"/>
                  <a:gd name="T59" fmla="*/ 20 h 44"/>
                  <a:gd name="T60" fmla="*/ 13 w 34"/>
                  <a:gd name="T61" fmla="*/ 20 h 44"/>
                  <a:gd name="T62" fmla="*/ 15 w 34"/>
                  <a:gd name="T63" fmla="*/ 18 h 44"/>
                  <a:gd name="T64" fmla="*/ 16 w 34"/>
                  <a:gd name="T65" fmla="*/ 16 h 44"/>
                  <a:gd name="T66" fmla="*/ 16 w 34"/>
                  <a:gd name="T67" fmla="*/ 14 h 44"/>
                  <a:gd name="T68" fmla="*/ 33 w 34"/>
                  <a:gd name="T69" fmla="*/ 44 h 44"/>
                  <a:gd name="T70" fmla="*/ 33 w 34"/>
                  <a:gd name="T71" fmla="*/ 44 h 44"/>
                  <a:gd name="T72" fmla="*/ 11 w 34"/>
                  <a:gd name="T73" fmla="*/ 44 h 44"/>
                  <a:gd name="T74" fmla="*/ 8 w 34"/>
                  <a:gd name="T75" fmla="*/ 44 h 44"/>
                  <a:gd name="T76" fmla="*/ 8 w 34"/>
                  <a:gd name="T77" fmla="*/ 41 h 44"/>
                  <a:gd name="T78" fmla="*/ 8 w 34"/>
                  <a:gd name="T79" fmla="*/ 30 h 44"/>
                  <a:gd name="T80" fmla="*/ 8 w 34"/>
                  <a:gd name="T81" fmla="*/ 30 h 44"/>
                  <a:gd name="T82" fmla="*/ 8 w 34"/>
                  <a:gd name="T83" fmla="*/ 30 h 44"/>
                  <a:gd name="T84" fmla="*/ 12 w 34"/>
                  <a:gd name="T85" fmla="*/ 30 h 44"/>
                  <a:gd name="T86" fmla="*/ 12 w 34"/>
                  <a:gd name="T87" fmla="*/ 30 h 44"/>
                  <a:gd name="T88" fmla="*/ 13 w 34"/>
                  <a:gd name="T89" fmla="*/ 30 h 44"/>
                  <a:gd name="T90" fmla="*/ 13 w 34"/>
                  <a:gd name="T91" fmla="*/ 39 h 44"/>
                  <a:gd name="T92" fmla="*/ 13 w 34"/>
                  <a:gd name="T93" fmla="*/ 40 h 44"/>
                  <a:gd name="T94" fmla="*/ 13 w 34"/>
                  <a:gd name="T95" fmla="*/ 40 h 44"/>
                  <a:gd name="T96" fmla="*/ 33 w 34"/>
                  <a:gd name="T97" fmla="*/ 40 h 44"/>
                  <a:gd name="T98" fmla="*/ 33 w 34"/>
                  <a:gd name="T99" fmla="*/ 40 h 44"/>
                  <a:gd name="T100" fmla="*/ 34 w 34"/>
                  <a:gd name="T101" fmla="*/ 40 h 44"/>
                  <a:gd name="T102" fmla="*/ 34 w 34"/>
                  <a:gd name="T103" fmla="*/ 44 h 44"/>
                  <a:gd name="T104" fmla="*/ 33 w 34"/>
                  <a:gd name="T105" fmla="*/ 44 h 44"/>
                  <a:gd name="T106" fmla="*/ 32 w 34"/>
                  <a:gd name="T107" fmla="*/ 32 h 44"/>
                  <a:gd name="T108" fmla="*/ 32 w 34"/>
                  <a:gd name="T109" fmla="*/ 32 h 44"/>
                  <a:gd name="T110" fmla="*/ 28 w 34"/>
                  <a:gd name="T111" fmla="*/ 32 h 44"/>
                  <a:gd name="T112" fmla="*/ 27 w 34"/>
                  <a:gd name="T113" fmla="*/ 32 h 44"/>
                  <a:gd name="T114" fmla="*/ 27 w 34"/>
                  <a:gd name="T115" fmla="*/ 1 h 44"/>
                  <a:gd name="T116" fmla="*/ 28 w 34"/>
                  <a:gd name="T117" fmla="*/ 0 h 44"/>
                  <a:gd name="T118" fmla="*/ 32 w 34"/>
                  <a:gd name="T119" fmla="*/ 0 h 44"/>
                  <a:gd name="T120" fmla="*/ 32 w 34"/>
                  <a:gd name="T121" fmla="*/ 1 h 44"/>
                  <a:gd name="T122" fmla="*/ 32 w 34"/>
                  <a:gd name="T123" fmla="*/ 3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4" h="44">
                    <a:moveTo>
                      <a:pt x="21" y="14"/>
                    </a:moveTo>
                    <a:cubicBezTo>
                      <a:pt x="21" y="15"/>
                      <a:pt x="21" y="17"/>
                      <a:pt x="21" y="18"/>
                    </a:cubicBezTo>
                    <a:cubicBezTo>
                      <a:pt x="20" y="19"/>
                      <a:pt x="19" y="21"/>
                      <a:pt x="18" y="22"/>
                    </a:cubicBezTo>
                    <a:cubicBezTo>
                      <a:pt x="17" y="23"/>
                      <a:pt x="16" y="24"/>
                      <a:pt x="15" y="24"/>
                    </a:cubicBezTo>
                    <a:cubicBezTo>
                      <a:pt x="14" y="25"/>
                      <a:pt x="12" y="25"/>
                      <a:pt x="11" y="25"/>
                    </a:cubicBezTo>
                    <a:cubicBezTo>
                      <a:pt x="9" y="25"/>
                      <a:pt x="8" y="25"/>
                      <a:pt x="7" y="24"/>
                    </a:cubicBezTo>
                    <a:cubicBezTo>
                      <a:pt x="5" y="24"/>
                      <a:pt x="4" y="23"/>
                      <a:pt x="3" y="22"/>
                    </a:cubicBezTo>
                    <a:cubicBezTo>
                      <a:pt x="2" y="21"/>
                      <a:pt x="2" y="19"/>
                      <a:pt x="1" y="18"/>
                    </a:cubicBezTo>
                    <a:cubicBezTo>
                      <a:pt x="1" y="17"/>
                      <a:pt x="0" y="15"/>
                      <a:pt x="0" y="14"/>
                    </a:cubicBezTo>
                    <a:cubicBezTo>
                      <a:pt x="0" y="12"/>
                      <a:pt x="1" y="11"/>
                      <a:pt x="1" y="9"/>
                    </a:cubicBezTo>
                    <a:cubicBezTo>
                      <a:pt x="2" y="8"/>
                      <a:pt x="2" y="7"/>
                      <a:pt x="3" y="5"/>
                    </a:cubicBezTo>
                    <a:cubicBezTo>
                      <a:pt x="4" y="4"/>
                      <a:pt x="5" y="4"/>
                      <a:pt x="7" y="3"/>
                    </a:cubicBezTo>
                    <a:cubicBezTo>
                      <a:pt x="8" y="2"/>
                      <a:pt x="9" y="2"/>
                      <a:pt x="11" y="2"/>
                    </a:cubicBezTo>
                    <a:cubicBezTo>
                      <a:pt x="12" y="2"/>
                      <a:pt x="14" y="2"/>
                      <a:pt x="15" y="3"/>
                    </a:cubicBezTo>
                    <a:cubicBezTo>
                      <a:pt x="16" y="4"/>
                      <a:pt x="17" y="4"/>
                      <a:pt x="18" y="5"/>
                    </a:cubicBezTo>
                    <a:cubicBezTo>
                      <a:pt x="19" y="7"/>
                      <a:pt x="20" y="8"/>
                      <a:pt x="21" y="9"/>
                    </a:cubicBezTo>
                    <a:cubicBezTo>
                      <a:pt x="21" y="11"/>
                      <a:pt x="21" y="12"/>
                      <a:pt x="21" y="14"/>
                    </a:cubicBezTo>
                    <a:close/>
                    <a:moveTo>
                      <a:pt x="16" y="14"/>
                    </a:moveTo>
                    <a:cubicBezTo>
                      <a:pt x="16" y="13"/>
                      <a:pt x="16" y="12"/>
                      <a:pt x="16" y="11"/>
                    </a:cubicBezTo>
                    <a:cubicBezTo>
                      <a:pt x="16" y="10"/>
                      <a:pt x="15" y="9"/>
                      <a:pt x="15" y="9"/>
                    </a:cubicBezTo>
                    <a:quadBezTo>
                      <a:pt x="14" y="8"/>
                      <a:pt x="13" y="7"/>
                    </a:quadBezTo>
                    <a:quadBezTo>
                      <a:pt x="12" y="7"/>
                      <a:pt x="11" y="7"/>
                    </a:quadBezTo>
                    <a:cubicBezTo>
                      <a:pt x="10" y="7"/>
                      <a:pt x="9" y="7"/>
                      <a:pt x="9" y="7"/>
                    </a:cubicBezTo>
                    <a:cubicBezTo>
                      <a:pt x="8" y="8"/>
                      <a:pt x="7" y="8"/>
                      <a:pt x="7" y="9"/>
                    </a:cubicBezTo>
                    <a:cubicBezTo>
                      <a:pt x="6" y="9"/>
                      <a:pt x="6" y="10"/>
                      <a:pt x="6" y="11"/>
                    </a:cubicBezTo>
                    <a:cubicBezTo>
                      <a:pt x="5" y="12"/>
                      <a:pt x="5" y="13"/>
                      <a:pt x="5" y="14"/>
                    </a:cubicBezTo>
                    <a:quadBezTo>
                      <a:pt x="5" y="15"/>
                      <a:pt x="6" y="16"/>
                    </a:quadBezTo>
                    <a:cubicBezTo>
                      <a:pt x="6" y="17"/>
                      <a:pt x="6" y="18"/>
                      <a:pt x="7" y="18"/>
                    </a:cubicBezTo>
                    <a:cubicBezTo>
                      <a:pt x="7" y="19"/>
                      <a:pt x="8" y="20"/>
                      <a:pt x="9" y="20"/>
                    </a:cubicBezTo>
                    <a:cubicBezTo>
                      <a:pt x="9" y="20"/>
                      <a:pt x="10" y="20"/>
                      <a:pt x="11" y="20"/>
                    </a:cubicBezTo>
                    <a:quadBezTo>
                      <a:pt x="12" y="20"/>
                      <a:pt x="13" y="20"/>
                    </a:quadBezTo>
                    <a:cubicBezTo>
                      <a:pt x="14" y="20"/>
                      <a:pt x="14" y="19"/>
                      <a:pt x="15" y="18"/>
                    </a:cubicBezTo>
                    <a:cubicBezTo>
                      <a:pt x="15" y="18"/>
                      <a:pt x="16" y="17"/>
                      <a:pt x="16" y="16"/>
                    </a:cubicBezTo>
                    <a:quadBezTo>
                      <a:pt x="16" y="15"/>
                      <a:pt x="16" y="14"/>
                    </a:quadBezTo>
                    <a:close/>
                    <a:moveTo>
                      <a:pt x="33" y="44"/>
                    </a:moveTo>
                    <a:quadBezTo>
                      <a:pt x="33" y="44"/>
                      <a:pt x="33" y="44"/>
                    </a:quadBezTo>
                    <a:quadBezTo>
                      <a:pt x="11" y="44"/>
                      <a:pt x="11" y="44"/>
                    </a:quadBezTo>
                    <a:quadBezTo>
                      <a:pt x="9" y="44"/>
                      <a:pt x="8" y="44"/>
                    </a:quadBezTo>
                    <a:cubicBezTo>
                      <a:pt x="8" y="43"/>
                      <a:pt x="8" y="42"/>
                      <a:pt x="8" y="41"/>
                    </a:cubicBezTo>
                    <a:quadBezTo>
                      <a:pt x="8" y="30"/>
                      <a:pt x="8" y="30"/>
                    </a:quadBezTo>
                    <a:quadBezTo>
                      <a:pt x="8" y="30"/>
                      <a:pt x="8" y="30"/>
                    </a:quadBezTo>
                    <a:quadBezTo>
                      <a:pt x="8" y="30"/>
                      <a:pt x="8" y="30"/>
                    </a:quadBezTo>
                    <a:quadBezTo>
                      <a:pt x="12" y="30"/>
                      <a:pt x="12" y="30"/>
                    </a:quadBezTo>
                    <a:quadBezTo>
                      <a:pt x="12" y="30"/>
                      <a:pt x="12" y="30"/>
                    </a:quadBezTo>
                    <a:cubicBezTo>
                      <a:pt x="12" y="30"/>
                      <a:pt x="13" y="30"/>
                      <a:pt x="13" y="30"/>
                    </a:cubicBezTo>
                    <a:quadBezTo>
                      <a:pt x="13" y="39"/>
                      <a:pt x="13" y="39"/>
                    </a:quadBezTo>
                    <a:cubicBezTo>
                      <a:pt x="13" y="39"/>
                      <a:pt x="13" y="40"/>
                      <a:pt x="13" y="40"/>
                    </a:cubicBezTo>
                    <a:quadBezTo>
                      <a:pt x="13" y="40"/>
                      <a:pt x="13" y="40"/>
                    </a:quadBezTo>
                    <a:quadBezTo>
                      <a:pt x="33" y="40"/>
                      <a:pt x="33" y="40"/>
                    </a:quadBezTo>
                    <a:quadBezTo>
                      <a:pt x="33" y="40"/>
                      <a:pt x="33" y="40"/>
                    </a:quadBezTo>
                    <a:quadBezTo>
                      <a:pt x="34" y="40"/>
                      <a:pt x="34" y="40"/>
                    </a:quadBezTo>
                    <a:quadBezTo>
                      <a:pt x="34" y="44"/>
                      <a:pt x="34" y="44"/>
                    </a:quadBezTo>
                    <a:quadBezTo>
                      <a:pt x="34" y="44"/>
                      <a:pt x="33" y="44"/>
                    </a:quadBezTo>
                    <a:close/>
                    <a:moveTo>
                      <a:pt x="32" y="32"/>
                    </a:moveTo>
                    <a:quadBezTo>
                      <a:pt x="32" y="32"/>
                      <a:pt x="32" y="32"/>
                    </a:quadBezTo>
                    <a:quadBezTo>
                      <a:pt x="28" y="32"/>
                      <a:pt x="28" y="32"/>
                    </a:quadBezTo>
                    <a:cubicBezTo>
                      <a:pt x="28" y="32"/>
                      <a:pt x="27" y="32"/>
                      <a:pt x="27" y="32"/>
                    </a:cubicBezTo>
                    <a:quadBezTo>
                      <a:pt x="27" y="1"/>
                      <a:pt x="27" y="1"/>
                    </a:quadBezTo>
                    <a:cubicBezTo>
                      <a:pt x="27" y="0"/>
                      <a:pt x="28" y="0"/>
                      <a:pt x="28" y="0"/>
                    </a:cubicBezTo>
                    <a:quadBezTo>
                      <a:pt x="32" y="0"/>
                      <a:pt x="32" y="0"/>
                    </a:quadBezTo>
                    <a:quadBezTo>
                      <a:pt x="32" y="0"/>
                      <a:pt x="32" y="1"/>
                    </a:quadBezTo>
                    <a:lnTo>
                      <a:pt x="32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10555" name="Freeform 3347"/>
              <p:cNvSpPr>
                <a:spLocks noEditPoints="1"/>
              </p:cNvSpPr>
              <p:nvPr/>
            </p:nvSpPr>
            <p:spPr>
              <a:xfrm>
                <a:off x="1060" y="4946"/>
                <a:ext cx="79" cy="85"/>
              </a:xfrm>
              <a:custGeom>
                <a:avLst/>
                <a:gdLst>
                  <a:gd name="T0" fmla="*/ 27 w 35"/>
                  <a:gd name="T1" fmla="*/ 24 h 45"/>
                  <a:gd name="T2" fmla="*/ 21 w 35"/>
                  <a:gd name="T3" fmla="*/ 24 h 45"/>
                  <a:gd name="T4" fmla="*/ 15 w 35"/>
                  <a:gd name="T5" fmla="*/ 25 h 45"/>
                  <a:gd name="T6" fmla="*/ 15 w 35"/>
                  <a:gd name="T7" fmla="*/ 32 h 45"/>
                  <a:gd name="T8" fmla="*/ 11 w 35"/>
                  <a:gd name="T9" fmla="*/ 32 h 45"/>
                  <a:gd name="T10" fmla="*/ 10 w 35"/>
                  <a:gd name="T11" fmla="*/ 32 h 45"/>
                  <a:gd name="T12" fmla="*/ 8 w 35"/>
                  <a:gd name="T13" fmla="*/ 25 h 45"/>
                  <a:gd name="T14" fmla="*/ 3 w 35"/>
                  <a:gd name="T15" fmla="*/ 25 h 45"/>
                  <a:gd name="T16" fmla="*/ 0 w 35"/>
                  <a:gd name="T17" fmla="*/ 25 h 45"/>
                  <a:gd name="T18" fmla="*/ 0 w 35"/>
                  <a:gd name="T19" fmla="*/ 21 h 45"/>
                  <a:gd name="T20" fmla="*/ 1 w 35"/>
                  <a:gd name="T21" fmla="*/ 21 h 45"/>
                  <a:gd name="T22" fmla="*/ 14 w 35"/>
                  <a:gd name="T23" fmla="*/ 20 h 45"/>
                  <a:gd name="T24" fmla="*/ 26 w 35"/>
                  <a:gd name="T25" fmla="*/ 19 h 45"/>
                  <a:gd name="T26" fmla="*/ 27 w 35"/>
                  <a:gd name="T27" fmla="*/ 20 h 45"/>
                  <a:gd name="T28" fmla="*/ 27 w 35"/>
                  <a:gd name="T29" fmla="*/ 23 h 45"/>
                  <a:gd name="T30" fmla="*/ 17 w 35"/>
                  <a:gd name="T31" fmla="*/ 1 h 45"/>
                  <a:gd name="T32" fmla="*/ 22 w 35"/>
                  <a:gd name="T33" fmla="*/ 6 h 45"/>
                  <a:gd name="T34" fmla="*/ 22 w 35"/>
                  <a:gd name="T35" fmla="*/ 13 h 45"/>
                  <a:gd name="T36" fmla="*/ 17 w 35"/>
                  <a:gd name="T37" fmla="*/ 17 h 45"/>
                  <a:gd name="T38" fmla="*/ 9 w 35"/>
                  <a:gd name="T39" fmla="*/ 17 h 45"/>
                  <a:gd name="T40" fmla="*/ 4 w 35"/>
                  <a:gd name="T41" fmla="*/ 13 h 45"/>
                  <a:gd name="T42" fmla="*/ 4 w 35"/>
                  <a:gd name="T43" fmla="*/ 6 h 45"/>
                  <a:gd name="T44" fmla="*/ 9 w 35"/>
                  <a:gd name="T45" fmla="*/ 1 h 45"/>
                  <a:gd name="T46" fmla="*/ 35 w 35"/>
                  <a:gd name="T47" fmla="*/ 44 h 45"/>
                  <a:gd name="T48" fmla="*/ 10 w 35"/>
                  <a:gd name="T49" fmla="*/ 45 h 45"/>
                  <a:gd name="T50" fmla="*/ 7 w 35"/>
                  <a:gd name="T51" fmla="*/ 41 h 45"/>
                  <a:gd name="T52" fmla="*/ 7 w 35"/>
                  <a:gd name="T53" fmla="*/ 34 h 45"/>
                  <a:gd name="T54" fmla="*/ 11 w 35"/>
                  <a:gd name="T55" fmla="*/ 34 h 45"/>
                  <a:gd name="T56" fmla="*/ 11 w 35"/>
                  <a:gd name="T57" fmla="*/ 34 h 45"/>
                  <a:gd name="T58" fmla="*/ 12 w 35"/>
                  <a:gd name="T59" fmla="*/ 40 h 45"/>
                  <a:gd name="T60" fmla="*/ 34 w 35"/>
                  <a:gd name="T61" fmla="*/ 40 h 45"/>
                  <a:gd name="T62" fmla="*/ 35 w 35"/>
                  <a:gd name="T63" fmla="*/ 41 h 45"/>
                  <a:gd name="T64" fmla="*/ 35 w 35"/>
                  <a:gd name="T65" fmla="*/ 44 h 45"/>
                  <a:gd name="T66" fmla="*/ 11 w 35"/>
                  <a:gd name="T67" fmla="*/ 5 h 45"/>
                  <a:gd name="T68" fmla="*/ 8 w 35"/>
                  <a:gd name="T69" fmla="*/ 8 h 45"/>
                  <a:gd name="T70" fmla="*/ 8 w 35"/>
                  <a:gd name="T71" fmla="*/ 11 h 45"/>
                  <a:gd name="T72" fmla="*/ 11 w 35"/>
                  <a:gd name="T73" fmla="*/ 14 h 45"/>
                  <a:gd name="T74" fmla="*/ 15 w 35"/>
                  <a:gd name="T75" fmla="*/ 14 h 45"/>
                  <a:gd name="T76" fmla="*/ 18 w 35"/>
                  <a:gd name="T77" fmla="*/ 11 h 45"/>
                  <a:gd name="T78" fmla="*/ 18 w 35"/>
                  <a:gd name="T79" fmla="*/ 8 h 45"/>
                  <a:gd name="T80" fmla="*/ 15 w 35"/>
                  <a:gd name="T81" fmla="*/ 5 h 45"/>
                  <a:gd name="T82" fmla="*/ 33 w 35"/>
                  <a:gd name="T83" fmla="*/ 36 h 45"/>
                  <a:gd name="T84" fmla="*/ 29 w 35"/>
                  <a:gd name="T85" fmla="*/ 35 h 45"/>
                  <a:gd name="T86" fmla="*/ 22 w 35"/>
                  <a:gd name="T87" fmla="*/ 31 h 45"/>
                  <a:gd name="T88" fmla="*/ 21 w 35"/>
                  <a:gd name="T89" fmla="*/ 30 h 45"/>
                  <a:gd name="T90" fmla="*/ 21 w 35"/>
                  <a:gd name="T91" fmla="*/ 27 h 45"/>
                  <a:gd name="T92" fmla="*/ 29 w 35"/>
                  <a:gd name="T93" fmla="*/ 26 h 45"/>
                  <a:gd name="T94" fmla="*/ 29 w 35"/>
                  <a:gd name="T95" fmla="*/ 0 h 45"/>
                  <a:gd name="T96" fmla="*/ 34 w 35"/>
                  <a:gd name="T97" fmla="*/ 1 h 45"/>
                  <a:gd name="T98" fmla="*/ 33 w 35"/>
                  <a:gd name="T99" fmla="*/ 3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" h="45">
                    <a:moveTo>
                      <a:pt x="27" y="23"/>
                    </a:moveTo>
                    <a:quadBezTo>
                      <a:pt x="27" y="23"/>
                      <a:pt x="27" y="24"/>
                    </a:quadBezTo>
                    <a:cubicBezTo>
                      <a:pt x="26" y="24"/>
                      <a:pt x="25" y="24"/>
                      <a:pt x="24" y="24"/>
                    </a:cubicBezTo>
                    <a:cubicBezTo>
                      <a:pt x="23" y="24"/>
                      <a:pt x="22" y="24"/>
                      <a:pt x="21" y="24"/>
                    </a:cubicBezTo>
                    <a:cubicBezTo>
                      <a:pt x="20" y="24"/>
                      <a:pt x="19" y="24"/>
                      <a:pt x="18" y="25"/>
                    </a:cubicBezTo>
                    <a:cubicBezTo>
                      <a:pt x="17" y="25"/>
                      <a:pt x="16" y="25"/>
                      <a:pt x="15" y="25"/>
                    </a:cubicBezTo>
                    <a:quadBezTo>
                      <a:pt x="15" y="32"/>
                      <a:pt x="15" y="32"/>
                    </a:quadBezTo>
                    <a:quadBezTo>
                      <a:pt x="15" y="32"/>
                      <a:pt x="15" y="32"/>
                    </a:quadBezTo>
                    <a:quadBezTo>
                      <a:pt x="15" y="32"/>
                      <a:pt x="15" y="32"/>
                    </a:quadBezTo>
                    <a:quadBezTo>
                      <a:pt x="11" y="32"/>
                      <a:pt x="11" y="32"/>
                    </a:quadBezTo>
                    <a:quadBezTo>
                      <a:pt x="11" y="32"/>
                      <a:pt x="11" y="32"/>
                    </a:quadBezTo>
                    <a:quadBezTo>
                      <a:pt x="10" y="32"/>
                      <a:pt x="10" y="32"/>
                    </a:quadBezTo>
                    <a:quadBezTo>
                      <a:pt x="10" y="25"/>
                      <a:pt x="10" y="25"/>
                    </a:quadBezTo>
                    <a:cubicBezTo>
                      <a:pt x="10" y="25"/>
                      <a:pt x="9" y="25"/>
                      <a:pt x="8" y="25"/>
                    </a:cubicBezTo>
                    <a:cubicBezTo>
                      <a:pt x="7" y="25"/>
                      <a:pt x="6" y="25"/>
                      <a:pt x="5" y="25"/>
                    </a:cubicBezTo>
                    <a:cubicBezTo>
                      <a:pt x="4" y="25"/>
                      <a:pt x="3" y="25"/>
                      <a:pt x="3" y="25"/>
                    </a:cubicBezTo>
                    <a:cubicBezTo>
                      <a:pt x="2" y="25"/>
                      <a:pt x="1" y="25"/>
                      <a:pt x="1" y="25"/>
                    </a:cubicBezTo>
                    <a:quadBezTo>
                      <a:pt x="0" y="25"/>
                      <a:pt x="0" y="25"/>
                    </a:quadBezTo>
                    <a:quadBezTo>
                      <a:pt x="0" y="25"/>
                      <a:pt x="0" y="24"/>
                    </a:quadBezTo>
                    <a:quadBezTo>
                      <a:pt x="0" y="21"/>
                      <a:pt x="0" y="21"/>
                    </a:quadBezTo>
                    <a:quadBezTo>
                      <a:pt x="0" y="21"/>
                      <a:pt x="0" y="21"/>
                    </a:quadBezTo>
                    <a:quadBezTo>
                      <a:pt x="0" y="21"/>
                      <a:pt x="1" y="21"/>
                    </a:quadBezTo>
                    <a:cubicBezTo>
                      <a:pt x="3" y="21"/>
                      <a:pt x="5" y="21"/>
                      <a:pt x="7" y="21"/>
                    </a:cubicBezTo>
                    <a:cubicBezTo>
                      <a:pt x="9" y="21"/>
                      <a:pt x="12" y="21"/>
                      <a:pt x="14" y="20"/>
                    </a:cubicBezTo>
                    <a:cubicBezTo>
                      <a:pt x="16" y="20"/>
                      <a:pt x="19" y="20"/>
                      <a:pt x="21" y="20"/>
                    </a:cubicBezTo>
                    <a:cubicBezTo>
                      <a:pt x="23" y="20"/>
                      <a:pt x="25" y="20"/>
                      <a:pt x="26" y="19"/>
                    </a:cubicBezTo>
                    <a:quadBezTo>
                      <a:pt x="27" y="19"/>
                      <a:pt x="27" y="19"/>
                    </a:quadBezTo>
                    <a:quadBezTo>
                      <a:pt x="27" y="20"/>
                      <a:pt x="27" y="20"/>
                    </a:quadBezTo>
                    <a:quadBezTo>
                      <a:pt x="27" y="23"/>
                      <a:pt x="27" y="23"/>
                    </a:quadBezTo>
                    <a:quadBezTo>
                      <a:pt x="27" y="23"/>
                      <a:pt x="27" y="23"/>
                    </a:quadBezTo>
                    <a:close/>
                    <a:moveTo>
                      <a:pt x="13" y="1"/>
                    </a:moveTo>
                    <a:cubicBezTo>
                      <a:pt x="15" y="1"/>
                      <a:pt x="16" y="1"/>
                      <a:pt x="17" y="1"/>
                    </a:cubicBezTo>
                    <a:cubicBezTo>
                      <a:pt x="18" y="2"/>
                      <a:pt x="19" y="2"/>
                      <a:pt x="20" y="3"/>
                    </a:cubicBezTo>
                    <a:cubicBezTo>
                      <a:pt x="21" y="4"/>
                      <a:pt x="22" y="5"/>
                      <a:pt x="22" y="6"/>
                    </a:cubicBezTo>
                    <a:cubicBezTo>
                      <a:pt x="23" y="7"/>
                      <a:pt x="23" y="8"/>
                      <a:pt x="23" y="9"/>
                    </a:cubicBezTo>
                    <a:cubicBezTo>
                      <a:pt x="23" y="11"/>
                      <a:pt x="23" y="12"/>
                      <a:pt x="22" y="13"/>
                    </a:cubicBezTo>
                    <a:cubicBezTo>
                      <a:pt x="22" y="14"/>
                      <a:pt x="21" y="15"/>
                      <a:pt x="20" y="16"/>
                    </a:cubicBezTo>
                    <a:cubicBezTo>
                      <a:pt x="19" y="16"/>
                      <a:pt x="18" y="17"/>
                      <a:pt x="17" y="17"/>
                    </a:cubicBezTo>
                    <a:cubicBezTo>
                      <a:pt x="16" y="18"/>
                      <a:pt x="15" y="18"/>
                      <a:pt x="13" y="18"/>
                    </a:cubicBezTo>
                    <a:cubicBezTo>
                      <a:pt x="12" y="18"/>
                      <a:pt x="10" y="18"/>
                      <a:pt x="9" y="17"/>
                    </a:cubicBezTo>
                    <a:cubicBezTo>
                      <a:pt x="8" y="17"/>
                      <a:pt x="7" y="16"/>
                      <a:pt x="6" y="16"/>
                    </a:cubicBezTo>
                    <a:cubicBezTo>
                      <a:pt x="5" y="15"/>
                      <a:pt x="4" y="14"/>
                      <a:pt x="4" y="13"/>
                    </a:cubicBezTo>
                    <a:cubicBezTo>
                      <a:pt x="3" y="12"/>
                      <a:pt x="3" y="11"/>
                      <a:pt x="3" y="9"/>
                    </a:cubicBezTo>
                    <a:cubicBezTo>
                      <a:pt x="3" y="8"/>
                      <a:pt x="3" y="7"/>
                      <a:pt x="4" y="6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7" y="2"/>
                      <a:pt x="8" y="2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lose/>
                    <a:moveTo>
                      <a:pt x="35" y="44"/>
                    </a:moveTo>
                    <a:cubicBezTo>
                      <a:pt x="34" y="44"/>
                      <a:pt x="34" y="45"/>
                      <a:pt x="34" y="45"/>
                    </a:cubicBezTo>
                    <a:quadBezTo>
                      <a:pt x="10" y="45"/>
                      <a:pt x="10" y="45"/>
                    </a:quadBezTo>
                    <a:cubicBezTo>
                      <a:pt x="8" y="45"/>
                      <a:pt x="8" y="44"/>
                      <a:pt x="7" y="44"/>
                    </a:cubicBezTo>
                    <a:cubicBezTo>
                      <a:pt x="7" y="43"/>
                      <a:pt x="7" y="42"/>
                      <a:pt x="7" y="41"/>
                    </a:cubicBezTo>
                    <a:quadBezTo>
                      <a:pt x="7" y="34"/>
                      <a:pt x="7" y="34"/>
                    </a:quadBezTo>
                    <a:quadBezTo>
                      <a:pt x="7" y="34"/>
                      <a:pt x="7" y="34"/>
                    </a:quadBezTo>
                    <a:quadBezTo>
                      <a:pt x="7" y="34"/>
                      <a:pt x="7" y="34"/>
                    </a:quadBezTo>
                    <a:quadBezTo>
                      <a:pt x="11" y="34"/>
                      <a:pt x="11" y="34"/>
                    </a:quadBezTo>
                    <a:quadBezTo>
                      <a:pt x="11" y="34"/>
                      <a:pt x="11" y="34"/>
                    </a:quadBezTo>
                    <a:quadBezTo>
                      <a:pt x="11" y="34"/>
                      <a:pt x="11" y="34"/>
                    </a:quadBezTo>
                    <a:quadBezTo>
                      <a:pt x="11" y="39"/>
                      <a:pt x="11" y="39"/>
                    </a:quadBezTo>
                    <a:cubicBezTo>
                      <a:pt x="11" y="40"/>
                      <a:pt x="12" y="40"/>
                      <a:pt x="12" y="40"/>
                    </a:cubicBezTo>
                    <a:quadBezTo>
                      <a:pt x="12" y="40"/>
                      <a:pt x="12" y="40"/>
                    </a:quadBezTo>
                    <a:quadBezTo>
                      <a:pt x="34" y="40"/>
                      <a:pt x="34" y="40"/>
                    </a:quadBezTo>
                    <a:quadBezTo>
                      <a:pt x="34" y="40"/>
                      <a:pt x="35" y="40"/>
                    </a:quadBezTo>
                    <a:quadBezTo>
                      <a:pt x="35" y="40"/>
                      <a:pt x="35" y="41"/>
                    </a:quadBezTo>
                    <a:quadBezTo>
                      <a:pt x="35" y="44"/>
                      <a:pt x="35" y="44"/>
                    </a:quadBezTo>
                    <a:quadBezTo>
                      <a:pt x="35" y="44"/>
                      <a:pt x="35" y="44"/>
                    </a:quadBezTo>
                    <a:close/>
                    <a:moveTo>
                      <a:pt x="13" y="5"/>
                    </a:moveTo>
                    <a:quadBezTo>
                      <a:pt x="12" y="5"/>
                      <a:pt x="11" y="5"/>
                    </a:quadBezTo>
                    <a:quadBezTo>
                      <a:pt x="10" y="6"/>
                      <a:pt x="9" y="6"/>
                    </a:quadBezTo>
                    <a:quadBezTo>
                      <a:pt x="9" y="7"/>
                      <a:pt x="8" y="8"/>
                    </a:quadBezTo>
                    <a:cubicBezTo>
                      <a:pt x="8" y="8"/>
                      <a:pt x="8" y="9"/>
                      <a:pt x="8" y="9"/>
                    </a:cubicBezTo>
                    <a:cubicBezTo>
                      <a:pt x="8" y="10"/>
                      <a:pt x="8" y="11"/>
                      <a:pt x="8" y="11"/>
                    </a:cubicBezTo>
                    <a:quadBezTo>
                      <a:pt x="9" y="12"/>
                      <a:pt x="9" y="13"/>
                    </a:quadBezTo>
                    <a:quadBezTo>
                      <a:pt x="10" y="13"/>
                      <a:pt x="11" y="14"/>
                    </a:quadBezTo>
                    <a:quadBezTo>
                      <a:pt x="12" y="14"/>
                      <a:pt x="13" y="14"/>
                    </a:quadBezTo>
                    <a:quadBezTo>
                      <a:pt x="14" y="14"/>
                      <a:pt x="15" y="14"/>
                    </a:quadBezTo>
                    <a:quadBezTo>
                      <a:pt x="16" y="13"/>
                      <a:pt x="17" y="13"/>
                    </a:quad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0"/>
                      <a:pt x="18" y="9"/>
                    </a:cubicBezTo>
                    <a:cubicBezTo>
                      <a:pt x="18" y="9"/>
                      <a:pt x="18" y="8"/>
                      <a:pt x="18" y="8"/>
                    </a:cubicBezTo>
                    <a:cubicBezTo>
                      <a:pt x="18" y="7"/>
                      <a:pt x="17" y="7"/>
                      <a:pt x="17" y="6"/>
                    </a:cubicBezTo>
                    <a:quadBezTo>
                      <a:pt x="16" y="6"/>
                      <a:pt x="15" y="5"/>
                    </a:quadBezTo>
                    <a:quadBezTo>
                      <a:pt x="14" y="5"/>
                      <a:pt x="13" y="5"/>
                    </a:quadBezTo>
                    <a:close/>
                    <a:moveTo>
                      <a:pt x="33" y="36"/>
                    </a:moveTo>
                    <a:quadBezTo>
                      <a:pt x="29" y="36"/>
                      <a:pt x="29" y="36"/>
                    </a:quadBezTo>
                    <a:cubicBezTo>
                      <a:pt x="29" y="36"/>
                      <a:pt x="29" y="35"/>
                      <a:pt x="29" y="35"/>
                    </a:cubicBezTo>
                    <a:quadBezTo>
                      <a:pt x="29" y="31"/>
                      <a:pt x="29" y="31"/>
                    </a:quadBezTo>
                    <a:quadBezTo>
                      <a:pt x="22" y="31"/>
                      <a:pt x="22" y="31"/>
                    </a:quadBezTo>
                    <a:quadBezTo>
                      <a:pt x="21" y="31"/>
                      <a:pt x="21" y="31"/>
                    </a:quadBezTo>
                    <a:quadBezTo>
                      <a:pt x="21" y="30"/>
                      <a:pt x="21" y="30"/>
                    </a:quadBezTo>
                    <a:quadBezTo>
                      <a:pt x="21" y="27"/>
                      <a:pt x="21" y="27"/>
                    </a:quadBezTo>
                    <a:quadBezTo>
                      <a:pt x="21" y="27"/>
                      <a:pt x="21" y="27"/>
                    </a:quadBezTo>
                    <a:cubicBezTo>
                      <a:pt x="21" y="27"/>
                      <a:pt x="21" y="26"/>
                      <a:pt x="22" y="26"/>
                    </a:cubicBezTo>
                    <a:quadBezTo>
                      <a:pt x="29" y="26"/>
                      <a:pt x="29" y="26"/>
                    </a:quadBezTo>
                    <a:quadBezTo>
                      <a:pt x="29" y="1"/>
                      <a:pt x="29" y="1"/>
                    </a:quadBezTo>
                    <a:quadBezTo>
                      <a:pt x="29" y="0"/>
                      <a:pt x="29" y="0"/>
                    </a:quadBezTo>
                    <a:quadBezTo>
                      <a:pt x="33" y="0"/>
                      <a:pt x="33" y="0"/>
                    </a:quadBezTo>
                    <a:quadBezTo>
                      <a:pt x="34" y="0"/>
                      <a:pt x="34" y="1"/>
                    </a:quadBezTo>
                    <a:quadBezTo>
                      <a:pt x="34" y="35"/>
                      <a:pt x="34" y="35"/>
                    </a:quadBezTo>
                    <a:cubicBezTo>
                      <a:pt x="34" y="35"/>
                      <a:pt x="34" y="36"/>
                      <a:pt x="33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10556" name="Freeform 3348"/>
              <p:cNvSpPr/>
              <p:nvPr/>
            </p:nvSpPr>
            <p:spPr>
              <a:xfrm>
                <a:off x="1145" y="4946"/>
                <a:ext cx="27" cy="89"/>
              </a:xfrm>
              <a:custGeom>
                <a:avLst/>
                <a:gdLst>
                  <a:gd name="T0" fmla="*/ 8 w 12"/>
                  <a:gd name="T1" fmla="*/ 47 h 47"/>
                  <a:gd name="T2" fmla="*/ 7 w 12"/>
                  <a:gd name="T3" fmla="*/ 46 h 47"/>
                  <a:gd name="T4" fmla="*/ 2 w 12"/>
                  <a:gd name="T5" fmla="*/ 35 h 47"/>
                  <a:gd name="T6" fmla="*/ 0 w 12"/>
                  <a:gd name="T7" fmla="*/ 23 h 47"/>
                  <a:gd name="T8" fmla="*/ 2 w 12"/>
                  <a:gd name="T9" fmla="*/ 12 h 47"/>
                  <a:gd name="T10" fmla="*/ 7 w 12"/>
                  <a:gd name="T11" fmla="*/ 0 h 47"/>
                  <a:gd name="T12" fmla="*/ 8 w 12"/>
                  <a:gd name="T13" fmla="*/ 0 h 47"/>
                  <a:gd name="T14" fmla="*/ 11 w 12"/>
                  <a:gd name="T15" fmla="*/ 0 h 47"/>
                  <a:gd name="T16" fmla="*/ 12 w 12"/>
                  <a:gd name="T17" fmla="*/ 1 h 47"/>
                  <a:gd name="T18" fmla="*/ 6 w 12"/>
                  <a:gd name="T19" fmla="*/ 12 h 47"/>
                  <a:gd name="T20" fmla="*/ 5 w 12"/>
                  <a:gd name="T21" fmla="*/ 23 h 47"/>
                  <a:gd name="T22" fmla="*/ 6 w 12"/>
                  <a:gd name="T23" fmla="*/ 35 h 47"/>
                  <a:gd name="T24" fmla="*/ 12 w 12"/>
                  <a:gd name="T25" fmla="*/ 46 h 47"/>
                  <a:gd name="T26" fmla="*/ 12 w 12"/>
                  <a:gd name="T27" fmla="*/ 47 h 47"/>
                  <a:gd name="T28" fmla="*/ 11 w 12"/>
                  <a:gd name="T29" fmla="*/ 47 h 47"/>
                  <a:gd name="T30" fmla="*/ 8 w 12"/>
                  <a:gd name="T31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47">
                    <a:moveTo>
                      <a:pt x="8" y="47"/>
                    </a:moveTo>
                    <a:quadBezTo>
                      <a:pt x="8" y="47"/>
                      <a:pt x="7" y="46"/>
                    </a:quadBezTo>
                    <a:cubicBezTo>
                      <a:pt x="5" y="43"/>
                      <a:pt x="3" y="39"/>
                      <a:pt x="2" y="35"/>
                    </a:cubicBezTo>
                    <a:cubicBezTo>
                      <a:pt x="0" y="31"/>
                      <a:pt x="0" y="27"/>
                      <a:pt x="0" y="23"/>
                    </a:cubicBezTo>
                    <a:cubicBezTo>
                      <a:pt x="0" y="19"/>
                      <a:pt x="0" y="15"/>
                      <a:pt x="2" y="12"/>
                    </a:cubicBezTo>
                    <a:cubicBezTo>
                      <a:pt x="3" y="8"/>
                      <a:pt x="5" y="4"/>
                      <a:pt x="7" y="0"/>
                    </a:cubicBezTo>
                    <a:quadBezTo>
                      <a:pt x="8" y="0"/>
                      <a:pt x="8" y="0"/>
                    </a:quadBezTo>
                    <a:quadBezTo>
                      <a:pt x="11" y="0"/>
                      <a:pt x="11" y="0"/>
                    </a:quadBezTo>
                    <a:quadBezTo>
                      <a:pt x="12" y="0"/>
                      <a:pt x="12" y="1"/>
                    </a:quadBezTo>
                    <a:cubicBezTo>
                      <a:pt x="9" y="5"/>
                      <a:pt x="8" y="8"/>
                      <a:pt x="6" y="12"/>
                    </a:cubicBezTo>
                    <a:cubicBezTo>
                      <a:pt x="5" y="16"/>
                      <a:pt x="5" y="20"/>
                      <a:pt x="5" y="23"/>
                    </a:cubicBezTo>
                    <a:cubicBezTo>
                      <a:pt x="5" y="27"/>
                      <a:pt x="5" y="31"/>
                      <a:pt x="6" y="35"/>
                    </a:cubicBezTo>
                    <a:cubicBezTo>
                      <a:pt x="8" y="38"/>
                      <a:pt x="9" y="42"/>
                      <a:pt x="12" y="46"/>
                    </a:cubicBezTo>
                    <a:quadBezTo>
                      <a:pt x="12" y="46"/>
                      <a:pt x="12" y="47"/>
                    </a:quadBezTo>
                    <a:cubicBezTo>
                      <a:pt x="12" y="47"/>
                      <a:pt x="11" y="47"/>
                      <a:pt x="11" y="47"/>
                    </a:cubicBezTo>
                    <a:lnTo>
                      <a:pt x="8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10557" name="Freeform 3349"/>
              <p:cNvSpPr>
                <a:spLocks noEditPoints="1"/>
              </p:cNvSpPr>
              <p:nvPr/>
            </p:nvSpPr>
            <p:spPr>
              <a:xfrm>
                <a:off x="1172" y="4946"/>
                <a:ext cx="82" cy="85"/>
              </a:xfrm>
              <a:custGeom>
                <a:avLst/>
                <a:gdLst>
                  <a:gd name="T0" fmla="*/ 22 w 36"/>
                  <a:gd name="T1" fmla="*/ 21 h 45"/>
                  <a:gd name="T2" fmla="*/ 13 w 36"/>
                  <a:gd name="T3" fmla="*/ 22 h 45"/>
                  <a:gd name="T4" fmla="*/ 3 w 36"/>
                  <a:gd name="T5" fmla="*/ 23 h 45"/>
                  <a:gd name="T6" fmla="*/ 0 w 36"/>
                  <a:gd name="T7" fmla="*/ 19 h 45"/>
                  <a:gd name="T8" fmla="*/ 1 w 36"/>
                  <a:gd name="T9" fmla="*/ 2 h 45"/>
                  <a:gd name="T10" fmla="*/ 5 w 36"/>
                  <a:gd name="T11" fmla="*/ 2 h 45"/>
                  <a:gd name="T12" fmla="*/ 5 w 36"/>
                  <a:gd name="T13" fmla="*/ 2 h 45"/>
                  <a:gd name="T14" fmla="*/ 5 w 36"/>
                  <a:gd name="T15" fmla="*/ 18 h 45"/>
                  <a:gd name="T16" fmla="*/ 9 w 36"/>
                  <a:gd name="T17" fmla="*/ 18 h 45"/>
                  <a:gd name="T18" fmla="*/ 17 w 36"/>
                  <a:gd name="T19" fmla="*/ 17 h 45"/>
                  <a:gd name="T20" fmla="*/ 22 w 36"/>
                  <a:gd name="T21" fmla="*/ 17 h 45"/>
                  <a:gd name="T22" fmla="*/ 22 w 36"/>
                  <a:gd name="T23" fmla="*/ 20 h 45"/>
                  <a:gd name="T24" fmla="*/ 29 w 36"/>
                  <a:gd name="T25" fmla="*/ 44 h 45"/>
                  <a:gd name="T26" fmla="*/ 7 w 36"/>
                  <a:gd name="T27" fmla="*/ 45 h 45"/>
                  <a:gd name="T28" fmla="*/ 4 w 36"/>
                  <a:gd name="T29" fmla="*/ 41 h 45"/>
                  <a:gd name="T30" fmla="*/ 5 w 36"/>
                  <a:gd name="T31" fmla="*/ 29 h 45"/>
                  <a:gd name="T32" fmla="*/ 26 w 36"/>
                  <a:gd name="T33" fmla="*/ 28 h 45"/>
                  <a:gd name="T34" fmla="*/ 29 w 36"/>
                  <a:gd name="T35" fmla="*/ 31 h 45"/>
                  <a:gd name="T36" fmla="*/ 29 w 36"/>
                  <a:gd name="T37" fmla="*/ 44 h 45"/>
                  <a:gd name="T38" fmla="*/ 24 w 36"/>
                  <a:gd name="T39" fmla="*/ 32 h 45"/>
                  <a:gd name="T40" fmla="*/ 10 w 36"/>
                  <a:gd name="T41" fmla="*/ 32 h 45"/>
                  <a:gd name="T42" fmla="*/ 9 w 36"/>
                  <a:gd name="T43" fmla="*/ 33 h 45"/>
                  <a:gd name="T44" fmla="*/ 9 w 36"/>
                  <a:gd name="T45" fmla="*/ 40 h 45"/>
                  <a:gd name="T46" fmla="*/ 24 w 36"/>
                  <a:gd name="T47" fmla="*/ 40 h 45"/>
                  <a:gd name="T48" fmla="*/ 25 w 36"/>
                  <a:gd name="T49" fmla="*/ 40 h 45"/>
                  <a:gd name="T50" fmla="*/ 36 w 36"/>
                  <a:gd name="T51" fmla="*/ 16 h 45"/>
                  <a:gd name="T52" fmla="*/ 29 w 36"/>
                  <a:gd name="T53" fmla="*/ 16 h 45"/>
                  <a:gd name="T54" fmla="*/ 29 w 36"/>
                  <a:gd name="T55" fmla="*/ 25 h 45"/>
                  <a:gd name="T56" fmla="*/ 24 w 36"/>
                  <a:gd name="T57" fmla="*/ 25 h 45"/>
                  <a:gd name="T58" fmla="*/ 25 w 36"/>
                  <a:gd name="T59" fmla="*/ 0 h 45"/>
                  <a:gd name="T60" fmla="*/ 29 w 36"/>
                  <a:gd name="T61" fmla="*/ 1 h 45"/>
                  <a:gd name="T62" fmla="*/ 35 w 36"/>
                  <a:gd name="T63" fmla="*/ 11 h 45"/>
                  <a:gd name="T64" fmla="*/ 36 w 36"/>
                  <a:gd name="T65" fmla="*/ 12 h 45"/>
                  <a:gd name="T66" fmla="*/ 36 w 36"/>
                  <a:gd name="T67" fmla="*/ 1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6" h="45">
                    <a:moveTo>
                      <a:pt x="22" y="21"/>
                    </a:moveTo>
                    <a:quadBezTo>
                      <a:pt x="22" y="21"/>
                      <a:pt x="22" y="21"/>
                    </a:quadBezTo>
                    <a:cubicBezTo>
                      <a:pt x="21" y="21"/>
                      <a:pt x="19" y="21"/>
                      <a:pt x="18" y="22"/>
                    </a:cubicBezTo>
                    <a:cubicBezTo>
                      <a:pt x="16" y="22"/>
                      <a:pt x="14" y="22"/>
                      <a:pt x="13" y="22"/>
                    </a:cubicBezTo>
                    <a:cubicBezTo>
                      <a:pt x="11" y="23"/>
                      <a:pt x="9" y="23"/>
                      <a:pt x="8" y="23"/>
                    </a:cubicBezTo>
                    <a:cubicBezTo>
                      <a:pt x="6" y="23"/>
                      <a:pt x="5" y="23"/>
                      <a:pt x="3" y="23"/>
                    </a:cubicBezTo>
                    <a:cubicBezTo>
                      <a:pt x="2" y="23"/>
                      <a:pt x="1" y="22"/>
                      <a:pt x="1" y="22"/>
                    </a:cubicBezTo>
                    <a:cubicBezTo>
                      <a:pt x="1" y="21"/>
                      <a:pt x="0" y="20"/>
                      <a:pt x="0" y="19"/>
                    </a:cubicBezTo>
                    <a:quadBezTo>
                      <a:pt x="0" y="2"/>
                      <a:pt x="0" y="2"/>
                    </a:quadBezTo>
                    <a:quadBezTo>
                      <a:pt x="0" y="2"/>
                      <a:pt x="1" y="2"/>
                    </a:quadBezTo>
                    <a:quadBezTo>
                      <a:pt x="1" y="2"/>
                      <a:pt x="1" y="2"/>
                    </a:quadBezTo>
                    <a:quadBezTo>
                      <a:pt x="5" y="2"/>
                      <a:pt x="5" y="2"/>
                    </a:quadBezTo>
                    <a:quadBezTo>
                      <a:pt x="5" y="2"/>
                      <a:pt x="5" y="2"/>
                    </a:quadBezTo>
                    <a:quadBezTo>
                      <a:pt x="5" y="2"/>
                      <a:pt x="5" y="2"/>
                    </a:quadBezTo>
                    <a:quadBezTo>
                      <a:pt x="5" y="17"/>
                      <a:pt x="5" y="17"/>
                    </a:quadBezTo>
                    <a:quadBezTo>
                      <a:pt x="5" y="18"/>
                      <a:pt x="5" y="18"/>
                    </a:quadBezTo>
                    <a:quadBezTo>
                      <a:pt x="6" y="18"/>
                      <a:pt x="6" y="18"/>
                    </a:quadBezTo>
                    <a:cubicBezTo>
                      <a:pt x="7" y="18"/>
                      <a:pt x="8" y="18"/>
                      <a:pt x="9" y="18"/>
                    </a:cubicBezTo>
                    <a:cubicBezTo>
                      <a:pt x="10" y="18"/>
                      <a:pt x="12" y="18"/>
                      <a:pt x="13" y="18"/>
                    </a:cubicBezTo>
                    <a:cubicBezTo>
                      <a:pt x="14" y="18"/>
                      <a:pt x="16" y="18"/>
                      <a:pt x="17" y="17"/>
                    </a:cubicBezTo>
                    <a:cubicBezTo>
                      <a:pt x="19" y="17"/>
                      <a:pt x="20" y="17"/>
                      <a:pt x="21" y="17"/>
                    </a:cubicBezTo>
                    <a:cubicBezTo>
                      <a:pt x="21" y="17"/>
                      <a:pt x="22" y="17"/>
                      <a:pt x="22" y="17"/>
                    </a:cubicBezTo>
                    <a:quadBezTo>
                      <a:pt x="22" y="17"/>
                      <a:pt x="22" y="17"/>
                    </a:quadBezTo>
                    <a:quadBezTo>
                      <a:pt x="22" y="20"/>
                      <a:pt x="22" y="20"/>
                    </a:quadBezTo>
                    <a:quadBezTo>
                      <a:pt x="22" y="20"/>
                      <a:pt x="22" y="21"/>
                    </a:quadBezTo>
                    <a:close/>
                    <a:moveTo>
                      <a:pt x="29" y="44"/>
                    </a:moveTo>
                    <a:cubicBezTo>
                      <a:pt x="28" y="44"/>
                      <a:pt x="28" y="45"/>
                      <a:pt x="26" y="45"/>
                    </a:cubicBezTo>
                    <a:quadBezTo>
                      <a:pt x="7" y="45"/>
                      <a:pt x="7" y="45"/>
                    </a:quadBezTo>
                    <a:cubicBezTo>
                      <a:pt x="6" y="45"/>
                      <a:pt x="5" y="44"/>
                      <a:pt x="5" y="44"/>
                    </a:cubicBezTo>
                    <a:cubicBezTo>
                      <a:pt x="4" y="43"/>
                      <a:pt x="4" y="42"/>
                      <a:pt x="4" y="41"/>
                    </a:cubicBezTo>
                    <a:quadBezTo>
                      <a:pt x="4" y="31"/>
                      <a:pt x="4" y="31"/>
                    </a:quadBezTo>
                    <a:cubicBezTo>
                      <a:pt x="4" y="30"/>
                      <a:pt x="4" y="29"/>
                      <a:pt x="5" y="29"/>
                    </a:cubicBezTo>
                    <a:cubicBezTo>
                      <a:pt x="5" y="28"/>
                      <a:pt x="6" y="28"/>
                      <a:pt x="7" y="28"/>
                    </a:cubicBezTo>
                    <a:quadBezTo>
                      <a:pt x="26" y="28"/>
                      <a:pt x="26" y="28"/>
                    </a:quadBezTo>
                    <a:cubicBezTo>
                      <a:pt x="27" y="28"/>
                      <a:pt x="28" y="28"/>
                      <a:pt x="29" y="29"/>
                    </a:cubicBezTo>
                    <a:cubicBezTo>
                      <a:pt x="29" y="29"/>
                      <a:pt x="29" y="30"/>
                      <a:pt x="29" y="31"/>
                    </a:cubicBezTo>
                    <a:quadBezTo>
                      <a:pt x="29" y="41"/>
                      <a:pt x="29" y="41"/>
                    </a:quadBezTo>
                    <a:quadBezTo>
                      <a:pt x="29" y="43"/>
                      <a:pt x="29" y="44"/>
                    </a:quadBezTo>
                    <a:close/>
                    <a:moveTo>
                      <a:pt x="25" y="33"/>
                    </a:moveTo>
                    <a:cubicBezTo>
                      <a:pt x="25" y="33"/>
                      <a:pt x="25" y="32"/>
                      <a:pt x="24" y="32"/>
                    </a:cubicBezTo>
                    <a:quadBezTo>
                      <a:pt x="24" y="32"/>
                      <a:pt x="24" y="32"/>
                    </a:quadBezTo>
                    <a:quadBezTo>
                      <a:pt x="10" y="32"/>
                      <a:pt x="10" y="32"/>
                    </a:quadBezTo>
                    <a:quadBezTo>
                      <a:pt x="9" y="32"/>
                      <a:pt x="9" y="32"/>
                    </a:quadBezTo>
                    <a:quadBezTo>
                      <a:pt x="9" y="32"/>
                      <a:pt x="9" y="33"/>
                    </a:quadBezTo>
                    <a:quadBezTo>
                      <a:pt x="9" y="40"/>
                      <a:pt x="9" y="40"/>
                    </a:quadBezTo>
                    <a:quadBezTo>
                      <a:pt x="9" y="40"/>
                      <a:pt x="9" y="40"/>
                    </a:quadBezTo>
                    <a:quadBezTo>
                      <a:pt x="9" y="40"/>
                      <a:pt x="10" y="40"/>
                    </a:quadBezTo>
                    <a:quadBezTo>
                      <a:pt x="24" y="40"/>
                      <a:pt x="24" y="40"/>
                    </a:quadBezTo>
                    <a:quadBezTo>
                      <a:pt x="24" y="40"/>
                      <a:pt x="24" y="40"/>
                    </a:quadBezTo>
                    <a:quadBezTo>
                      <a:pt x="25" y="40"/>
                      <a:pt x="25" y="40"/>
                    </a:quadBezTo>
                    <a:lnTo>
                      <a:pt x="25" y="33"/>
                    </a:lnTo>
                    <a:close/>
                    <a:moveTo>
                      <a:pt x="36" y="16"/>
                    </a:moveTo>
                    <a:cubicBezTo>
                      <a:pt x="36" y="16"/>
                      <a:pt x="35" y="16"/>
                      <a:pt x="35" y="16"/>
                    </a:cubicBezTo>
                    <a:quadBezTo>
                      <a:pt x="29" y="16"/>
                      <a:pt x="29" y="16"/>
                    </a:quadBezTo>
                    <a:quadBezTo>
                      <a:pt x="29" y="25"/>
                      <a:pt x="29" y="25"/>
                    </a:quadBezTo>
                    <a:quadBezTo>
                      <a:pt x="29" y="25"/>
                      <a:pt x="29" y="25"/>
                    </a:quadBezTo>
                    <a:quadBezTo>
                      <a:pt x="25" y="25"/>
                      <a:pt x="25" y="25"/>
                    </a:quadBezTo>
                    <a:cubicBezTo>
                      <a:pt x="25" y="25"/>
                      <a:pt x="24" y="25"/>
                      <a:pt x="24" y="25"/>
                    </a:cubicBezTo>
                    <a:quadBezTo>
                      <a:pt x="24" y="1"/>
                      <a:pt x="24" y="1"/>
                    </a:quadBezTo>
                    <a:cubicBezTo>
                      <a:pt x="24" y="0"/>
                      <a:pt x="25" y="0"/>
                      <a:pt x="25" y="0"/>
                    </a:cubicBezTo>
                    <a:quadBezTo>
                      <a:pt x="29" y="0"/>
                      <a:pt x="29" y="0"/>
                    </a:quadBezTo>
                    <a:quadBezTo>
                      <a:pt x="29" y="0"/>
                      <a:pt x="29" y="1"/>
                    </a:quadBezTo>
                    <a:quadBezTo>
                      <a:pt x="29" y="11"/>
                      <a:pt x="29" y="11"/>
                    </a:quadBezTo>
                    <a:quadBezTo>
                      <a:pt x="35" y="11"/>
                      <a:pt x="35" y="11"/>
                    </a:quadBezTo>
                    <a:cubicBezTo>
                      <a:pt x="35" y="11"/>
                      <a:pt x="36" y="12"/>
                      <a:pt x="36" y="12"/>
                    </a:cubicBezTo>
                    <a:quadBezTo>
                      <a:pt x="36" y="12"/>
                      <a:pt x="36" y="12"/>
                    </a:quadBezTo>
                    <a:quadBezTo>
                      <a:pt x="36" y="15"/>
                      <a:pt x="36" y="15"/>
                    </a:quadBezTo>
                    <a:quadBezTo>
                      <a:pt x="36" y="16"/>
                      <a:pt x="36" y="16"/>
                    </a:quad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10558" name="Freeform 3350"/>
              <p:cNvSpPr>
                <a:spLocks noEditPoints="1"/>
              </p:cNvSpPr>
              <p:nvPr/>
            </p:nvSpPr>
            <p:spPr>
              <a:xfrm>
                <a:off x="1249" y="4946"/>
                <a:ext cx="77" cy="85"/>
              </a:xfrm>
              <a:custGeom>
                <a:avLst/>
                <a:gdLst>
                  <a:gd name="T0" fmla="*/ 2 w 34"/>
                  <a:gd name="T1" fmla="*/ 26 h 45"/>
                  <a:gd name="T2" fmla="*/ 0 w 34"/>
                  <a:gd name="T3" fmla="*/ 23 h 45"/>
                  <a:gd name="T4" fmla="*/ 5 w 34"/>
                  <a:gd name="T5" fmla="*/ 19 h 45"/>
                  <a:gd name="T6" fmla="*/ 9 w 34"/>
                  <a:gd name="T7" fmla="*/ 9 h 45"/>
                  <a:gd name="T8" fmla="*/ 10 w 34"/>
                  <a:gd name="T9" fmla="*/ 1 h 45"/>
                  <a:gd name="T10" fmla="*/ 15 w 34"/>
                  <a:gd name="T11" fmla="*/ 1 h 45"/>
                  <a:gd name="T12" fmla="*/ 15 w 34"/>
                  <a:gd name="T13" fmla="*/ 6 h 45"/>
                  <a:gd name="T14" fmla="*/ 16 w 34"/>
                  <a:gd name="T15" fmla="*/ 13 h 45"/>
                  <a:gd name="T16" fmla="*/ 21 w 34"/>
                  <a:gd name="T17" fmla="*/ 19 h 45"/>
                  <a:gd name="T18" fmla="*/ 24 w 34"/>
                  <a:gd name="T19" fmla="*/ 21 h 45"/>
                  <a:gd name="T20" fmla="*/ 21 w 34"/>
                  <a:gd name="T21" fmla="*/ 24 h 45"/>
                  <a:gd name="T22" fmla="*/ 12 w 34"/>
                  <a:gd name="T23" fmla="*/ 16 h 45"/>
                  <a:gd name="T24" fmla="*/ 4 w 34"/>
                  <a:gd name="T25" fmla="*/ 26 h 45"/>
                  <a:gd name="T26" fmla="*/ 33 w 34"/>
                  <a:gd name="T27" fmla="*/ 40 h 45"/>
                  <a:gd name="T28" fmla="*/ 26 w 34"/>
                  <a:gd name="T29" fmla="*/ 45 h 45"/>
                  <a:gd name="T30" fmla="*/ 15 w 34"/>
                  <a:gd name="T31" fmla="*/ 45 h 45"/>
                  <a:gd name="T32" fmla="*/ 9 w 34"/>
                  <a:gd name="T33" fmla="*/ 40 h 45"/>
                  <a:gd name="T34" fmla="*/ 9 w 34"/>
                  <a:gd name="T35" fmla="*/ 33 h 45"/>
                  <a:gd name="T36" fmla="*/ 15 w 34"/>
                  <a:gd name="T37" fmla="*/ 28 h 45"/>
                  <a:gd name="T38" fmla="*/ 26 w 34"/>
                  <a:gd name="T39" fmla="*/ 28 h 45"/>
                  <a:gd name="T40" fmla="*/ 33 w 34"/>
                  <a:gd name="T41" fmla="*/ 33 h 45"/>
                  <a:gd name="T42" fmla="*/ 33 w 34"/>
                  <a:gd name="T43" fmla="*/ 40 h 45"/>
                  <a:gd name="T44" fmla="*/ 26 w 34"/>
                  <a:gd name="T45" fmla="*/ 33 h 45"/>
                  <a:gd name="T46" fmla="*/ 21 w 34"/>
                  <a:gd name="T47" fmla="*/ 32 h 45"/>
                  <a:gd name="T48" fmla="*/ 13 w 34"/>
                  <a:gd name="T49" fmla="*/ 36 h 45"/>
                  <a:gd name="T50" fmla="*/ 15 w 34"/>
                  <a:gd name="T51" fmla="*/ 40 h 45"/>
                  <a:gd name="T52" fmla="*/ 21 w 34"/>
                  <a:gd name="T53" fmla="*/ 41 h 45"/>
                  <a:gd name="T54" fmla="*/ 26 w 34"/>
                  <a:gd name="T55" fmla="*/ 40 h 45"/>
                  <a:gd name="T56" fmla="*/ 29 w 34"/>
                  <a:gd name="T57" fmla="*/ 36 h 45"/>
                  <a:gd name="T58" fmla="*/ 20 w 34"/>
                  <a:gd name="T59" fmla="*/ 13 h 45"/>
                  <a:gd name="T60" fmla="*/ 20 w 34"/>
                  <a:gd name="T61" fmla="*/ 10 h 45"/>
                  <a:gd name="T62" fmla="*/ 28 w 34"/>
                  <a:gd name="T63" fmla="*/ 9 h 45"/>
                  <a:gd name="T64" fmla="*/ 29 w 34"/>
                  <a:gd name="T65" fmla="*/ 0 h 45"/>
                  <a:gd name="T66" fmla="*/ 33 w 34"/>
                  <a:gd name="T67" fmla="*/ 0 h 45"/>
                  <a:gd name="T68" fmla="*/ 33 w 34"/>
                  <a:gd name="T69" fmla="*/ 26 h 45"/>
                  <a:gd name="T70" fmla="*/ 33 w 34"/>
                  <a:gd name="T71" fmla="*/ 27 h 45"/>
                  <a:gd name="T72" fmla="*/ 28 w 34"/>
                  <a:gd name="T73" fmla="*/ 26 h 45"/>
                  <a:gd name="T74" fmla="*/ 21 w 34"/>
                  <a:gd name="T75" fmla="*/ 14 h 45"/>
                  <a:gd name="T76" fmla="*/ 20 w 34"/>
                  <a:gd name="T77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4" h="45">
                    <a:moveTo>
                      <a:pt x="3" y="27"/>
                    </a:moveTo>
                    <a:quadBezTo>
                      <a:pt x="2" y="26"/>
                      <a:pt x="2" y="26"/>
                    </a:quadBezTo>
                    <a:quadBezTo>
                      <a:pt x="0" y="24"/>
                      <a:pt x="0" y="24"/>
                    </a:quadBezTo>
                    <a:quadBezTo>
                      <a:pt x="0" y="23"/>
                      <a:pt x="0" y="23"/>
                    </a:quadBezTo>
                    <a:quadBezTo>
                      <a:pt x="0" y="23"/>
                      <a:pt x="1" y="22"/>
                    </a:quadBezTo>
                    <a:cubicBezTo>
                      <a:pt x="2" y="21"/>
                      <a:pt x="4" y="20"/>
                      <a:pt x="5" y="19"/>
                    </a:cubicBezTo>
                    <a:cubicBezTo>
                      <a:pt x="6" y="17"/>
                      <a:pt x="7" y="16"/>
                      <a:pt x="8" y="14"/>
                    </a:cubicBezTo>
                    <a:cubicBezTo>
                      <a:pt x="9" y="12"/>
                      <a:pt x="9" y="11"/>
                      <a:pt x="9" y="9"/>
                    </a:cubicBezTo>
                    <a:cubicBezTo>
                      <a:pt x="10" y="7"/>
                      <a:pt x="10" y="4"/>
                      <a:pt x="10" y="2"/>
                    </a:cubicBezTo>
                    <a:cubicBezTo>
                      <a:pt x="10" y="2"/>
                      <a:pt x="10" y="1"/>
                      <a:pt x="10" y="1"/>
                    </a:cubicBezTo>
                    <a:cubicBezTo>
                      <a:pt x="10" y="1"/>
                      <a:pt x="11" y="1"/>
                      <a:pt x="11" y="1"/>
                    </a:cubicBezTo>
                    <a:quadBezTo>
                      <a:pt x="15" y="1"/>
                      <a:pt x="15" y="1"/>
                    </a:quadBezTo>
                    <a:quadBezTo>
                      <a:pt x="15" y="1"/>
                      <a:pt x="15" y="2"/>
                    </a:quadBezTo>
                    <a:cubicBezTo>
                      <a:pt x="15" y="3"/>
                      <a:pt x="15" y="5"/>
                      <a:pt x="15" y="6"/>
                    </a:cubicBezTo>
                    <a:cubicBezTo>
                      <a:pt x="15" y="7"/>
                      <a:pt x="15" y="9"/>
                      <a:pt x="14" y="10"/>
                    </a:cubicBezTo>
                    <a:cubicBezTo>
                      <a:pt x="15" y="11"/>
                      <a:pt x="15" y="12"/>
                      <a:pt x="16" y="13"/>
                    </a:cubicBezTo>
                    <a:cubicBezTo>
                      <a:pt x="17" y="14"/>
                      <a:pt x="18" y="15"/>
                      <a:pt x="18" y="16"/>
                    </a:cubicBezTo>
                    <a:cubicBezTo>
                      <a:pt x="19" y="17"/>
                      <a:pt x="20" y="18"/>
                      <a:pt x="21" y="19"/>
                    </a:cubicBezTo>
                    <a:cubicBezTo>
                      <a:pt x="22" y="19"/>
                      <a:pt x="23" y="20"/>
                      <a:pt x="23" y="20"/>
                    </a:cubicBezTo>
                    <a:cubicBezTo>
                      <a:pt x="24" y="20"/>
                      <a:pt x="24" y="21"/>
                      <a:pt x="24" y="21"/>
                    </a:cubicBezTo>
                    <a:quadBezTo>
                      <a:pt x="22" y="24"/>
                      <a:pt x="22" y="24"/>
                    </a:quadBezTo>
                    <a:cubicBezTo>
                      <a:pt x="22" y="24"/>
                      <a:pt x="22" y="25"/>
                      <a:pt x="21" y="24"/>
                    </a:cubicBezTo>
                    <a:cubicBezTo>
                      <a:pt x="19" y="24"/>
                      <a:pt x="18" y="22"/>
                      <a:pt x="16" y="21"/>
                    </a:cubicBezTo>
                    <a:cubicBezTo>
                      <a:pt x="15" y="19"/>
                      <a:pt x="13" y="18"/>
                      <a:pt x="12" y="16"/>
                    </a:cubicBezTo>
                    <a:cubicBezTo>
                      <a:pt x="11" y="18"/>
                      <a:pt x="10" y="20"/>
                      <a:pt x="9" y="21"/>
                    </a:cubicBezTo>
                    <a:cubicBezTo>
                      <a:pt x="7" y="23"/>
                      <a:pt x="5" y="25"/>
                      <a:pt x="4" y="26"/>
                    </a:cubicBezTo>
                    <a:cubicBezTo>
                      <a:pt x="3" y="26"/>
                      <a:pt x="3" y="27"/>
                      <a:pt x="3" y="27"/>
                    </a:cubicBezTo>
                    <a:close/>
                    <a:moveTo>
                      <a:pt x="33" y="40"/>
                    </a:moveTo>
                    <a:cubicBezTo>
                      <a:pt x="32" y="41"/>
                      <a:pt x="31" y="42"/>
                      <a:pt x="30" y="43"/>
                    </a:cubicBezTo>
                    <a:cubicBezTo>
                      <a:pt x="29" y="44"/>
                      <a:pt x="28" y="44"/>
                      <a:pt x="26" y="45"/>
                    </a:cubicBezTo>
                    <a:cubicBezTo>
                      <a:pt x="24" y="45"/>
                      <a:pt x="23" y="45"/>
                      <a:pt x="21" y="45"/>
                    </a:cubicBezTo>
                    <a:cubicBezTo>
                      <a:pt x="19" y="45"/>
                      <a:pt x="17" y="45"/>
                      <a:pt x="15" y="45"/>
                    </a:cubicBezTo>
                    <a:cubicBezTo>
                      <a:pt x="14" y="44"/>
                      <a:pt x="13" y="44"/>
                      <a:pt x="11" y="43"/>
                    </a:cubicBezTo>
                    <a:cubicBezTo>
                      <a:pt x="10" y="42"/>
                      <a:pt x="10" y="41"/>
                      <a:pt x="9" y="40"/>
                    </a:cubicBezTo>
                    <a:cubicBezTo>
                      <a:pt x="8" y="39"/>
                      <a:pt x="8" y="38"/>
                      <a:pt x="8" y="36"/>
                    </a:cubicBezTo>
                    <a:cubicBezTo>
                      <a:pt x="8" y="35"/>
                      <a:pt x="8" y="34"/>
                      <a:pt x="9" y="33"/>
                    </a:cubicBezTo>
                    <a:cubicBezTo>
                      <a:pt x="10" y="32"/>
                      <a:pt x="10" y="31"/>
                      <a:pt x="11" y="30"/>
                    </a:cubicBezTo>
                    <a:cubicBezTo>
                      <a:pt x="13" y="29"/>
                      <a:pt x="14" y="28"/>
                      <a:pt x="15" y="28"/>
                    </a:cubicBezTo>
                    <a:cubicBezTo>
                      <a:pt x="17" y="28"/>
                      <a:pt x="19" y="27"/>
                      <a:pt x="21" y="27"/>
                    </a:cubicBezTo>
                    <a:cubicBezTo>
                      <a:pt x="23" y="27"/>
                      <a:pt x="24" y="28"/>
                      <a:pt x="26" y="28"/>
                    </a:cubicBezTo>
                    <a:cubicBezTo>
                      <a:pt x="28" y="28"/>
                      <a:pt x="29" y="29"/>
                      <a:pt x="30" y="30"/>
                    </a:cubicBezTo>
                    <a:cubicBezTo>
                      <a:pt x="31" y="31"/>
                      <a:pt x="32" y="32"/>
                      <a:pt x="33" y="33"/>
                    </a:cubicBezTo>
                    <a:cubicBezTo>
                      <a:pt x="33" y="34"/>
                      <a:pt x="34" y="35"/>
                      <a:pt x="34" y="36"/>
                    </a:cubicBezTo>
                    <a:cubicBezTo>
                      <a:pt x="34" y="38"/>
                      <a:pt x="33" y="39"/>
                      <a:pt x="33" y="40"/>
                    </a:cubicBezTo>
                    <a:close/>
                    <a:moveTo>
                      <a:pt x="28" y="34"/>
                    </a:moveTo>
                    <a:cubicBezTo>
                      <a:pt x="28" y="34"/>
                      <a:pt x="27" y="33"/>
                      <a:pt x="26" y="33"/>
                    </a:cubicBezTo>
                    <a:cubicBezTo>
                      <a:pt x="26" y="33"/>
                      <a:pt x="25" y="32"/>
                      <a:pt x="24" y="32"/>
                    </a:cubicBezTo>
                    <a:cubicBezTo>
                      <a:pt x="23" y="32"/>
                      <a:pt x="22" y="32"/>
                      <a:pt x="21" y="32"/>
                    </a:cubicBezTo>
                    <a:cubicBezTo>
                      <a:pt x="19" y="32"/>
                      <a:pt x="17" y="32"/>
                      <a:pt x="15" y="33"/>
                    </a:cubicBezTo>
                    <a:cubicBezTo>
                      <a:pt x="14" y="34"/>
                      <a:pt x="13" y="35"/>
                      <a:pt x="13" y="36"/>
                    </a:cubicBezTo>
                    <a:cubicBezTo>
                      <a:pt x="13" y="37"/>
                      <a:pt x="13" y="38"/>
                      <a:pt x="14" y="38"/>
                    </a:cubicBezTo>
                    <a:cubicBezTo>
                      <a:pt x="14" y="39"/>
                      <a:pt x="15" y="39"/>
                      <a:pt x="15" y="40"/>
                    </a:cubicBezTo>
                    <a:cubicBezTo>
                      <a:pt x="16" y="40"/>
                      <a:pt x="17" y="41"/>
                      <a:pt x="18" y="41"/>
                    </a:cubicBezTo>
                    <a:cubicBezTo>
                      <a:pt x="19" y="41"/>
                      <a:pt x="20" y="41"/>
                      <a:pt x="21" y="41"/>
                    </a:cubicBezTo>
                    <a:cubicBezTo>
                      <a:pt x="22" y="41"/>
                      <a:pt x="23" y="41"/>
                      <a:pt x="24" y="41"/>
                    </a:cubicBezTo>
                    <a:cubicBezTo>
                      <a:pt x="25" y="41"/>
                      <a:pt x="26" y="40"/>
                      <a:pt x="26" y="40"/>
                    </a:cubicBezTo>
                    <a:cubicBezTo>
                      <a:pt x="27" y="39"/>
                      <a:pt x="28" y="39"/>
                      <a:pt x="28" y="38"/>
                    </a:cubicBezTo>
                    <a:cubicBezTo>
                      <a:pt x="28" y="38"/>
                      <a:pt x="29" y="37"/>
                      <a:pt x="29" y="36"/>
                    </a:cubicBezTo>
                    <a:cubicBezTo>
                      <a:pt x="29" y="36"/>
                      <a:pt x="28" y="35"/>
                      <a:pt x="28" y="34"/>
                    </a:cubicBezTo>
                    <a:close/>
                    <a:moveTo>
                      <a:pt x="20" y="13"/>
                    </a:moveTo>
                    <a:quadBezTo>
                      <a:pt x="20" y="10"/>
                      <a:pt x="20" y="10"/>
                    </a:quadBezTo>
                    <a:quadBezTo>
                      <a:pt x="20" y="10"/>
                      <a:pt x="20" y="10"/>
                    </a:quadBezTo>
                    <a:cubicBezTo>
                      <a:pt x="21" y="10"/>
                      <a:pt x="21" y="9"/>
                      <a:pt x="21" y="9"/>
                    </a:cubicBezTo>
                    <a:quadBezTo>
                      <a:pt x="28" y="9"/>
                      <a:pt x="28" y="9"/>
                    </a:quadBezTo>
                    <a:quadBezTo>
                      <a:pt x="28" y="1"/>
                      <a:pt x="28" y="1"/>
                    </a:quadBezTo>
                    <a:cubicBezTo>
                      <a:pt x="28" y="0"/>
                      <a:pt x="29" y="0"/>
                      <a:pt x="29" y="0"/>
                    </a:cubicBezTo>
                    <a:quadBezTo>
                      <a:pt x="33" y="0"/>
                      <a:pt x="33" y="0"/>
                    </a:quadBezTo>
                    <a:quadBezTo>
                      <a:pt x="33" y="0"/>
                      <a:pt x="33" y="0"/>
                    </a:quadBezTo>
                    <a:cubicBezTo>
                      <a:pt x="33" y="0"/>
                      <a:pt x="33" y="1"/>
                      <a:pt x="33" y="1"/>
                    </a:cubicBezTo>
                    <a:quadBezTo>
                      <a:pt x="33" y="26"/>
                      <a:pt x="33" y="26"/>
                    </a:quadBezTo>
                    <a:quadBezTo>
                      <a:pt x="33" y="26"/>
                      <a:pt x="33" y="26"/>
                    </a:quadBezTo>
                    <a:quadBezTo>
                      <a:pt x="33" y="27"/>
                      <a:pt x="33" y="27"/>
                    </a:quadBezTo>
                    <a:quadBezTo>
                      <a:pt x="29" y="27"/>
                      <a:pt x="29" y="27"/>
                    </a:quadBezTo>
                    <a:cubicBezTo>
                      <a:pt x="29" y="27"/>
                      <a:pt x="28" y="26"/>
                      <a:pt x="28" y="26"/>
                    </a:cubicBezTo>
                    <a:quadBezTo>
                      <a:pt x="28" y="14"/>
                      <a:pt x="28" y="14"/>
                    </a:quadBezTo>
                    <a:quadBezTo>
                      <a:pt x="21" y="14"/>
                      <a:pt x="21" y="14"/>
                    </a:quadBezTo>
                    <a:quadBezTo>
                      <a:pt x="21" y="14"/>
                      <a:pt x="20" y="14"/>
                    </a:quadBezTo>
                    <a:quadBezTo>
                      <a:pt x="20" y="14"/>
                      <a:pt x="20" y="13"/>
                    </a:quad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10559" name="Freeform 3351"/>
              <p:cNvSpPr>
                <a:spLocks noEditPoints="1"/>
              </p:cNvSpPr>
              <p:nvPr/>
            </p:nvSpPr>
            <p:spPr>
              <a:xfrm>
                <a:off x="1328" y="4947"/>
                <a:ext cx="88" cy="86"/>
              </a:xfrm>
              <a:custGeom>
                <a:avLst/>
                <a:gdLst>
                  <a:gd name="T0" fmla="*/ 38 w 39"/>
                  <a:gd name="T1" fmla="*/ 26 h 45"/>
                  <a:gd name="T2" fmla="*/ 0 w 39"/>
                  <a:gd name="T3" fmla="*/ 25 h 45"/>
                  <a:gd name="T4" fmla="*/ 0 w 39"/>
                  <a:gd name="T5" fmla="*/ 22 h 45"/>
                  <a:gd name="T6" fmla="*/ 0 w 39"/>
                  <a:gd name="T7" fmla="*/ 21 h 45"/>
                  <a:gd name="T8" fmla="*/ 10 w 39"/>
                  <a:gd name="T9" fmla="*/ 15 h 45"/>
                  <a:gd name="T10" fmla="*/ 6 w 39"/>
                  <a:gd name="T11" fmla="*/ 8 h 45"/>
                  <a:gd name="T12" fmla="*/ 9 w 39"/>
                  <a:gd name="T13" fmla="*/ 2 h 45"/>
                  <a:gd name="T14" fmla="*/ 19 w 39"/>
                  <a:gd name="T15" fmla="*/ 0 h 45"/>
                  <a:gd name="T16" fmla="*/ 29 w 39"/>
                  <a:gd name="T17" fmla="*/ 2 h 45"/>
                  <a:gd name="T18" fmla="*/ 33 w 39"/>
                  <a:gd name="T19" fmla="*/ 8 h 45"/>
                  <a:gd name="T20" fmla="*/ 29 w 39"/>
                  <a:gd name="T21" fmla="*/ 15 h 45"/>
                  <a:gd name="T22" fmla="*/ 38 w 39"/>
                  <a:gd name="T23" fmla="*/ 21 h 45"/>
                  <a:gd name="T24" fmla="*/ 39 w 39"/>
                  <a:gd name="T25" fmla="*/ 22 h 45"/>
                  <a:gd name="T26" fmla="*/ 38 w 39"/>
                  <a:gd name="T27" fmla="*/ 25 h 45"/>
                  <a:gd name="T28" fmla="*/ 32 w 39"/>
                  <a:gd name="T29" fmla="*/ 40 h 45"/>
                  <a:gd name="T30" fmla="*/ 25 w 39"/>
                  <a:gd name="T31" fmla="*/ 44 h 45"/>
                  <a:gd name="T32" fmla="*/ 13 w 39"/>
                  <a:gd name="T33" fmla="*/ 44 h 45"/>
                  <a:gd name="T34" fmla="*/ 6 w 39"/>
                  <a:gd name="T35" fmla="*/ 40 h 45"/>
                  <a:gd name="T36" fmla="*/ 6 w 39"/>
                  <a:gd name="T37" fmla="*/ 33 h 45"/>
                  <a:gd name="T38" fmla="*/ 13 w 39"/>
                  <a:gd name="T39" fmla="*/ 29 h 45"/>
                  <a:gd name="T40" fmla="*/ 25 w 39"/>
                  <a:gd name="T41" fmla="*/ 29 h 45"/>
                  <a:gd name="T42" fmla="*/ 32 w 39"/>
                  <a:gd name="T43" fmla="*/ 33 h 45"/>
                  <a:gd name="T44" fmla="*/ 19 w 39"/>
                  <a:gd name="T45" fmla="*/ 32 h 45"/>
                  <a:gd name="T46" fmla="*/ 13 w 39"/>
                  <a:gd name="T47" fmla="*/ 34 h 45"/>
                  <a:gd name="T48" fmla="*/ 10 w 39"/>
                  <a:gd name="T49" fmla="*/ 36 h 45"/>
                  <a:gd name="T50" fmla="*/ 13 w 39"/>
                  <a:gd name="T51" fmla="*/ 39 h 45"/>
                  <a:gd name="T52" fmla="*/ 19 w 39"/>
                  <a:gd name="T53" fmla="*/ 40 h 45"/>
                  <a:gd name="T54" fmla="*/ 26 w 39"/>
                  <a:gd name="T55" fmla="*/ 39 h 45"/>
                  <a:gd name="T56" fmla="*/ 28 w 39"/>
                  <a:gd name="T57" fmla="*/ 36 h 45"/>
                  <a:gd name="T58" fmla="*/ 26 w 39"/>
                  <a:gd name="T59" fmla="*/ 34 h 45"/>
                  <a:gd name="T60" fmla="*/ 19 w 39"/>
                  <a:gd name="T61" fmla="*/ 32 h 45"/>
                  <a:gd name="T62" fmla="*/ 16 w 39"/>
                  <a:gd name="T63" fmla="*/ 4 h 45"/>
                  <a:gd name="T64" fmla="*/ 11 w 39"/>
                  <a:gd name="T65" fmla="*/ 7 h 45"/>
                  <a:gd name="T66" fmla="*/ 11 w 39"/>
                  <a:gd name="T67" fmla="*/ 10 h 45"/>
                  <a:gd name="T68" fmla="*/ 16 w 39"/>
                  <a:gd name="T69" fmla="*/ 12 h 45"/>
                  <a:gd name="T70" fmla="*/ 23 w 39"/>
                  <a:gd name="T71" fmla="*/ 12 h 45"/>
                  <a:gd name="T72" fmla="*/ 27 w 39"/>
                  <a:gd name="T73" fmla="*/ 10 h 45"/>
                  <a:gd name="T74" fmla="*/ 27 w 39"/>
                  <a:gd name="T75" fmla="*/ 7 h 45"/>
                  <a:gd name="T76" fmla="*/ 23 w 39"/>
                  <a:gd name="T77" fmla="*/ 4 h 45"/>
                  <a:gd name="T78" fmla="*/ 19 w 39"/>
                  <a:gd name="T79" fmla="*/ 17 h 45"/>
                  <a:gd name="T80" fmla="*/ 15 w 39"/>
                  <a:gd name="T81" fmla="*/ 16 h 45"/>
                  <a:gd name="T82" fmla="*/ 24 w 39"/>
                  <a:gd name="T83" fmla="*/ 21 h 45"/>
                  <a:gd name="T84" fmla="*/ 22 w 39"/>
                  <a:gd name="T85" fmla="*/ 1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9" h="45">
                    <a:moveTo>
                      <a:pt x="38" y="25"/>
                    </a:moveTo>
                    <a:quadBezTo>
                      <a:pt x="38" y="26"/>
                      <a:pt x="38" y="26"/>
                    </a:quadBezTo>
                    <a:quadBezTo>
                      <a:pt x="0" y="26"/>
                      <a:pt x="0" y="26"/>
                    </a:quadBezTo>
                    <a:quadBezTo>
                      <a:pt x="0" y="26"/>
                      <a:pt x="0" y="25"/>
                    </a:quadBezTo>
                    <a:quadBezTo>
                      <a:pt x="0" y="25"/>
                      <a:pt x="0" y="25"/>
                    </a:quadBezTo>
                    <a:quadBezTo>
                      <a:pt x="0" y="22"/>
                      <a:pt x="0" y="22"/>
                    </a:quadBezTo>
                    <a:quadBezTo>
                      <a:pt x="0" y="22"/>
                      <a:pt x="0" y="21"/>
                    </a:quadBezTo>
                    <a:quadBezTo>
                      <a:pt x="0" y="21"/>
                      <a:pt x="0" y="21"/>
                    </a:quadBezTo>
                    <a:quadBezTo>
                      <a:pt x="10" y="21"/>
                      <a:pt x="10" y="21"/>
                    </a:quadBezTo>
                    <a:quadBezTo>
                      <a:pt x="10" y="15"/>
                      <a:pt x="10" y="15"/>
                    </a:quadBezTo>
                    <a:cubicBezTo>
                      <a:pt x="8" y="14"/>
                      <a:pt x="7" y="13"/>
                      <a:pt x="7" y="12"/>
                    </a:cubicBezTo>
                    <a:cubicBezTo>
                      <a:pt x="6" y="11"/>
                      <a:pt x="6" y="10"/>
                      <a:pt x="6" y="8"/>
                    </a:cubicBezTo>
                    <a:cubicBezTo>
                      <a:pt x="6" y="7"/>
                      <a:pt x="6" y="6"/>
                      <a:pt x="7" y="5"/>
                    </a:cubicBezTo>
                    <a:cubicBezTo>
                      <a:pt x="7" y="4"/>
                      <a:pt x="8" y="3"/>
                      <a:pt x="9" y="2"/>
                    </a:cubicBezTo>
                    <a:cubicBezTo>
                      <a:pt x="11" y="1"/>
                      <a:pt x="12" y="1"/>
                      <a:pt x="14" y="0"/>
                    </a:cubicBezTo>
                    <a:cubicBezTo>
                      <a:pt x="15" y="0"/>
                      <a:pt x="17" y="0"/>
                      <a:pt x="19" y="0"/>
                    </a:cubicBezTo>
                    <a:cubicBezTo>
                      <a:pt x="21" y="0"/>
                      <a:pt x="23" y="0"/>
                      <a:pt x="25" y="0"/>
                    </a:cubicBezTo>
                    <a:cubicBezTo>
                      <a:pt x="26" y="1"/>
                      <a:pt x="28" y="1"/>
                      <a:pt x="29" y="2"/>
                    </a:cubicBezTo>
                    <a:cubicBezTo>
                      <a:pt x="30" y="3"/>
                      <a:pt x="31" y="4"/>
                      <a:pt x="32" y="5"/>
                    </a:cubicBezTo>
                    <a:cubicBezTo>
                      <a:pt x="33" y="6"/>
                      <a:pt x="33" y="7"/>
                      <a:pt x="33" y="8"/>
                    </a:cubicBezTo>
                    <a:cubicBezTo>
                      <a:pt x="33" y="10"/>
                      <a:pt x="33" y="11"/>
                      <a:pt x="32" y="12"/>
                    </a:cubicBezTo>
                    <a:cubicBezTo>
                      <a:pt x="31" y="13"/>
                      <a:pt x="30" y="14"/>
                      <a:pt x="29" y="15"/>
                    </a:cubicBezTo>
                    <a:quadBezTo>
                      <a:pt x="29" y="21"/>
                      <a:pt x="29" y="21"/>
                    </a:quadBezTo>
                    <a:quadBezTo>
                      <a:pt x="38" y="21"/>
                      <a:pt x="38" y="21"/>
                    </a:quadBezTo>
                    <a:quadBezTo>
                      <a:pt x="38" y="21"/>
                      <a:pt x="38" y="21"/>
                    </a:quadBezTo>
                    <a:cubicBezTo>
                      <a:pt x="38" y="22"/>
                      <a:pt x="39" y="22"/>
                      <a:pt x="39" y="22"/>
                    </a:cubicBezTo>
                    <a:quadBezTo>
                      <a:pt x="39" y="25"/>
                      <a:pt x="39" y="25"/>
                    </a:quadBezTo>
                    <a:cubicBezTo>
                      <a:pt x="39" y="25"/>
                      <a:pt x="38" y="25"/>
                      <a:pt x="38" y="25"/>
                    </a:cubicBezTo>
                    <a:close/>
                    <a:moveTo>
                      <a:pt x="33" y="36"/>
                    </a:moveTo>
                    <a:cubicBezTo>
                      <a:pt x="33" y="38"/>
                      <a:pt x="33" y="39"/>
                      <a:pt x="32" y="40"/>
                    </a:cubicBezTo>
                    <a:cubicBezTo>
                      <a:pt x="31" y="41"/>
                      <a:pt x="30" y="42"/>
                      <a:pt x="29" y="42"/>
                    </a:cubicBezTo>
                    <a:cubicBezTo>
                      <a:pt x="28" y="43"/>
                      <a:pt x="27" y="44"/>
                      <a:pt x="25" y="44"/>
                    </a:cubicBezTo>
                    <a:cubicBezTo>
                      <a:pt x="23" y="44"/>
                      <a:pt x="21" y="45"/>
                      <a:pt x="19" y="45"/>
                    </a:cubicBezTo>
                    <a:cubicBezTo>
                      <a:pt x="17" y="45"/>
                      <a:pt x="15" y="44"/>
                      <a:pt x="13" y="44"/>
                    </a:cubicBezTo>
                    <a:cubicBezTo>
                      <a:pt x="12" y="44"/>
                      <a:pt x="10" y="43"/>
                      <a:pt x="9" y="42"/>
                    </a:cubicBezTo>
                    <a:cubicBezTo>
                      <a:pt x="8" y="42"/>
                      <a:pt x="7" y="41"/>
                      <a:pt x="6" y="40"/>
                    </a:cubicBezTo>
                    <a:cubicBezTo>
                      <a:pt x="6" y="39"/>
                      <a:pt x="6" y="38"/>
                      <a:pt x="6" y="36"/>
                    </a:cubicBezTo>
                    <a:cubicBezTo>
                      <a:pt x="6" y="35"/>
                      <a:pt x="6" y="34"/>
                      <a:pt x="6" y="33"/>
                    </a:cubicBezTo>
                    <a:cubicBezTo>
                      <a:pt x="7" y="32"/>
                      <a:pt x="8" y="31"/>
                      <a:pt x="9" y="31"/>
                    </a:cubicBezTo>
                    <a:cubicBezTo>
                      <a:pt x="10" y="30"/>
                      <a:pt x="12" y="29"/>
                      <a:pt x="13" y="29"/>
                    </a:cubicBezTo>
                    <a:cubicBezTo>
                      <a:pt x="15" y="28"/>
                      <a:pt x="17" y="28"/>
                      <a:pt x="19" y="28"/>
                    </a:cubicBezTo>
                    <a:cubicBezTo>
                      <a:pt x="21" y="28"/>
                      <a:pt x="23" y="28"/>
                      <a:pt x="25" y="29"/>
                    </a:cubicBezTo>
                    <a:cubicBezTo>
                      <a:pt x="27" y="29"/>
                      <a:pt x="28" y="30"/>
                      <a:pt x="29" y="31"/>
                    </a:cubicBezTo>
                    <a:cubicBezTo>
                      <a:pt x="30" y="31"/>
                      <a:pt x="31" y="32"/>
                      <a:pt x="32" y="33"/>
                    </a:cubicBezTo>
                    <a:cubicBezTo>
                      <a:pt x="33" y="34"/>
                      <a:pt x="33" y="35"/>
                      <a:pt x="33" y="36"/>
                    </a:cubicBezTo>
                    <a:close/>
                    <a:moveTo>
                      <a:pt x="19" y="32"/>
                    </a:moveTo>
                    <a:cubicBezTo>
                      <a:pt x="18" y="32"/>
                      <a:pt x="16" y="33"/>
                      <a:pt x="15" y="33"/>
                    </a:cubicBezTo>
                    <a:cubicBezTo>
                      <a:pt x="14" y="33"/>
                      <a:pt x="13" y="33"/>
                      <a:pt x="13" y="34"/>
                    </a:cubicBezTo>
                    <a:cubicBezTo>
                      <a:pt x="12" y="34"/>
                      <a:pt x="11" y="34"/>
                      <a:pt x="11" y="35"/>
                    </a:cubicBezTo>
                    <a:cubicBezTo>
                      <a:pt x="11" y="35"/>
                      <a:pt x="10" y="36"/>
                      <a:pt x="10" y="36"/>
                    </a:cubicBezTo>
                    <a:cubicBezTo>
                      <a:pt x="10" y="37"/>
                      <a:pt x="11" y="37"/>
                      <a:pt x="11" y="38"/>
                    </a:cubicBezTo>
                    <a:cubicBezTo>
                      <a:pt x="11" y="38"/>
                      <a:pt x="12" y="39"/>
                      <a:pt x="13" y="39"/>
                    </a:cubicBezTo>
                    <a:cubicBezTo>
                      <a:pt x="13" y="40"/>
                      <a:pt x="14" y="40"/>
                      <a:pt x="15" y="40"/>
                    </a:cubicBezTo>
                    <a:cubicBezTo>
                      <a:pt x="16" y="40"/>
                      <a:pt x="18" y="40"/>
                      <a:pt x="19" y="40"/>
                    </a:cubicBezTo>
                    <a:cubicBezTo>
                      <a:pt x="21" y="40"/>
                      <a:pt x="22" y="40"/>
                      <a:pt x="23" y="40"/>
                    </a:cubicBezTo>
                    <a:cubicBezTo>
                      <a:pt x="24" y="40"/>
                      <a:pt x="25" y="40"/>
                      <a:pt x="26" y="39"/>
                    </a:cubicBezTo>
                    <a:cubicBezTo>
                      <a:pt x="26" y="39"/>
                      <a:pt x="27" y="38"/>
                      <a:pt x="27" y="38"/>
                    </a:cubicBezTo>
                    <a:quadBezTo>
                      <a:pt x="28" y="37"/>
                      <a:pt x="28" y="36"/>
                    </a:quadBezTo>
                    <a:cubicBezTo>
                      <a:pt x="28" y="36"/>
                      <a:pt x="28" y="35"/>
                      <a:pt x="27" y="35"/>
                    </a:cubicBezTo>
                    <a:cubicBezTo>
                      <a:pt x="27" y="34"/>
                      <a:pt x="26" y="34"/>
                      <a:pt x="26" y="34"/>
                    </a:cubicBezTo>
                    <a:cubicBezTo>
                      <a:pt x="25" y="33"/>
                      <a:pt x="24" y="33"/>
                      <a:pt x="23" y="33"/>
                    </a:cubicBezTo>
                    <a:cubicBezTo>
                      <a:pt x="22" y="33"/>
                      <a:pt x="21" y="32"/>
                      <a:pt x="19" y="32"/>
                    </a:cubicBezTo>
                    <a:close/>
                    <a:moveTo>
                      <a:pt x="19" y="4"/>
                    </a:moveTo>
                    <a:cubicBezTo>
                      <a:pt x="18" y="4"/>
                      <a:pt x="17" y="4"/>
                      <a:pt x="16" y="4"/>
                    </a:cubicBezTo>
                    <a:cubicBezTo>
                      <a:pt x="15" y="5"/>
                      <a:pt x="14" y="5"/>
                      <a:pt x="13" y="5"/>
                    </a:cubicBezTo>
                    <a:quadBezTo>
                      <a:pt x="12" y="6"/>
                      <a:pt x="11" y="7"/>
                    </a:quadBezTo>
                    <a:cubicBezTo>
                      <a:pt x="11" y="7"/>
                      <a:pt x="11" y="8"/>
                      <a:pt x="11" y="8"/>
                    </a:cubicBezTo>
                    <a:quadBezTo>
                      <a:pt x="11" y="9"/>
                      <a:pt x="11" y="10"/>
                    </a:quadBezTo>
                    <a:cubicBezTo>
                      <a:pt x="12" y="10"/>
                      <a:pt x="12" y="11"/>
                      <a:pt x="13" y="11"/>
                    </a:cubicBezTo>
                    <a:cubicBezTo>
                      <a:pt x="14" y="12"/>
                      <a:pt x="15" y="12"/>
                      <a:pt x="16" y="12"/>
                    </a:cubicBezTo>
                    <a:cubicBezTo>
                      <a:pt x="17" y="12"/>
                      <a:pt x="18" y="12"/>
                      <a:pt x="19" y="12"/>
                    </a:cubicBezTo>
                    <a:cubicBezTo>
                      <a:pt x="20" y="12"/>
                      <a:pt x="22" y="12"/>
                      <a:pt x="23" y="12"/>
                    </a:cubicBezTo>
                    <a:cubicBezTo>
                      <a:pt x="24" y="12"/>
                      <a:pt x="25" y="12"/>
                      <a:pt x="25" y="11"/>
                    </a:cubicBezTo>
                    <a:cubicBezTo>
                      <a:pt x="26" y="11"/>
                      <a:pt x="27" y="10"/>
                      <a:pt x="27" y="10"/>
                    </a:cubicBezTo>
                    <a:quadBezTo>
                      <a:pt x="28" y="9"/>
                      <a:pt x="28" y="8"/>
                    </a:quadBezTo>
                    <a:cubicBezTo>
                      <a:pt x="28" y="8"/>
                      <a:pt x="28" y="7"/>
                      <a:pt x="27" y="7"/>
                    </a:cubicBezTo>
                    <a:cubicBezTo>
                      <a:pt x="27" y="6"/>
                      <a:pt x="26" y="6"/>
                      <a:pt x="25" y="5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0" y="4"/>
                      <a:pt x="19" y="4"/>
                    </a:cubicBezTo>
                    <a:close/>
                    <a:moveTo>
                      <a:pt x="19" y="17"/>
                    </a:moveTo>
                    <a:quadBezTo>
                      <a:pt x="18" y="17"/>
                      <a:pt x="17" y="17"/>
                    </a:quadBezTo>
                    <a:cubicBezTo>
                      <a:pt x="16" y="17"/>
                      <a:pt x="15" y="17"/>
                      <a:pt x="15" y="16"/>
                    </a:cubicBezTo>
                    <a:quadBezTo>
                      <a:pt x="15" y="21"/>
                      <a:pt x="15" y="21"/>
                    </a:quadBezTo>
                    <a:quadBezTo>
                      <a:pt x="24" y="21"/>
                      <a:pt x="24" y="21"/>
                    </a:quadBezTo>
                    <a:quadBezTo>
                      <a:pt x="24" y="16"/>
                      <a:pt x="24" y="16"/>
                    </a:quadBezTo>
                    <a:cubicBezTo>
                      <a:pt x="23" y="17"/>
                      <a:pt x="22" y="17"/>
                      <a:pt x="22" y="17"/>
                    </a:cubicBezTo>
                    <a:cubicBezTo>
                      <a:pt x="21" y="17"/>
                      <a:pt x="20" y="17"/>
                      <a:pt x="19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  <p:sp>
            <p:nvSpPr>
              <p:cNvPr id="3328" name="Freeform 3352"/>
              <p:cNvSpPr/>
              <p:nvPr/>
            </p:nvSpPr>
            <p:spPr>
              <a:xfrm>
                <a:off x="1409" y="4946"/>
                <a:ext cx="27" cy="89"/>
              </a:xfrm>
              <a:custGeom>
                <a:avLst/>
                <a:gdLst>
                  <a:gd name="T0" fmla="*/ 4 w 12"/>
                  <a:gd name="T1" fmla="*/ 46 h 47"/>
                  <a:gd name="T2" fmla="*/ 3 w 12"/>
                  <a:gd name="T3" fmla="*/ 47 h 47"/>
                  <a:gd name="T4" fmla="*/ 0 w 12"/>
                  <a:gd name="T5" fmla="*/ 47 h 47"/>
                  <a:gd name="T6" fmla="*/ 0 w 12"/>
                  <a:gd name="T7" fmla="*/ 47 h 47"/>
                  <a:gd name="T8" fmla="*/ 0 w 12"/>
                  <a:gd name="T9" fmla="*/ 46 h 47"/>
                  <a:gd name="T10" fmla="*/ 5 w 12"/>
                  <a:gd name="T11" fmla="*/ 35 h 47"/>
                  <a:gd name="T12" fmla="*/ 7 w 12"/>
                  <a:gd name="T13" fmla="*/ 23 h 47"/>
                  <a:gd name="T14" fmla="*/ 5 w 12"/>
                  <a:gd name="T15" fmla="*/ 12 h 47"/>
                  <a:gd name="T16" fmla="*/ 0 w 12"/>
                  <a:gd name="T17" fmla="*/ 1 h 47"/>
                  <a:gd name="T18" fmla="*/ 0 w 12"/>
                  <a:gd name="T19" fmla="*/ 0 h 47"/>
                  <a:gd name="T20" fmla="*/ 3 w 12"/>
                  <a:gd name="T21" fmla="*/ 0 h 47"/>
                  <a:gd name="T22" fmla="*/ 4 w 12"/>
                  <a:gd name="T23" fmla="*/ 0 h 47"/>
                  <a:gd name="T24" fmla="*/ 10 w 12"/>
                  <a:gd name="T25" fmla="*/ 12 h 47"/>
                  <a:gd name="T26" fmla="*/ 12 w 12"/>
                  <a:gd name="T27" fmla="*/ 23 h 47"/>
                  <a:gd name="T28" fmla="*/ 10 w 12"/>
                  <a:gd name="T29" fmla="*/ 35 h 47"/>
                  <a:gd name="T30" fmla="*/ 4 w 12"/>
                  <a:gd name="T31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47">
                    <a:moveTo>
                      <a:pt x="4" y="46"/>
                    </a:moveTo>
                    <a:quadBezTo>
                      <a:pt x="4" y="47"/>
                      <a:pt x="3" y="47"/>
                    </a:quadBezTo>
                    <a:quadBezTo>
                      <a:pt x="0" y="47"/>
                      <a:pt x="0" y="47"/>
                    </a:quadBezTo>
                    <a:quadBezTo>
                      <a:pt x="0" y="47"/>
                      <a:pt x="0" y="47"/>
                    </a:quadBezTo>
                    <a:quadBezTo>
                      <a:pt x="0" y="46"/>
                      <a:pt x="0" y="46"/>
                    </a:quadBezTo>
                    <a:cubicBezTo>
                      <a:pt x="2" y="42"/>
                      <a:pt x="4" y="38"/>
                      <a:pt x="5" y="35"/>
                    </a:cubicBezTo>
                    <a:cubicBezTo>
                      <a:pt x="6" y="31"/>
                      <a:pt x="7" y="27"/>
                      <a:pt x="7" y="23"/>
                    </a:cubicBezTo>
                    <a:cubicBezTo>
                      <a:pt x="7" y="20"/>
                      <a:pt x="6" y="16"/>
                      <a:pt x="5" y="12"/>
                    </a:cubicBezTo>
                    <a:cubicBezTo>
                      <a:pt x="4" y="8"/>
                      <a:pt x="2" y="5"/>
                      <a:pt x="0" y="1"/>
                    </a:cubicBezTo>
                    <a:quadBezTo>
                      <a:pt x="0" y="0"/>
                      <a:pt x="0" y="0"/>
                    </a:quadBezTo>
                    <a:quadBezTo>
                      <a:pt x="3" y="0"/>
                      <a:pt x="3" y="0"/>
                    </a:quadBezTo>
                    <a:quadBezTo>
                      <a:pt x="4" y="0"/>
                      <a:pt x="4" y="0"/>
                    </a:quadBezTo>
                    <a:cubicBezTo>
                      <a:pt x="7" y="4"/>
                      <a:pt x="9" y="8"/>
                      <a:pt x="10" y="12"/>
                    </a:cubicBezTo>
                    <a:cubicBezTo>
                      <a:pt x="11" y="15"/>
                      <a:pt x="12" y="19"/>
                      <a:pt x="12" y="23"/>
                    </a:cubicBezTo>
                    <a:cubicBezTo>
                      <a:pt x="12" y="27"/>
                      <a:pt x="11" y="31"/>
                      <a:pt x="10" y="35"/>
                    </a:cubicBezTo>
                    <a:cubicBezTo>
                      <a:pt x="9" y="39"/>
                      <a:pt x="7" y="43"/>
                      <a:pt x="4" y="4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128016" tIns="64008" rIns="128016" bIns="64008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 sz="3528"/>
              </a:p>
            </p:txBody>
          </p:sp>
        </p:grpSp>
        <p:pic>
          <p:nvPicPr>
            <p:cNvPr id="52" name="그림 51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2785222" y="4781552"/>
              <a:ext cx="1856856" cy="1331338"/>
            </a:xfrm>
            <a:prstGeom prst="rect">
              <a:avLst/>
            </a:prstGeom>
          </p:spPr>
        </p:pic>
        <p:sp>
          <p:nvSpPr>
            <p:cNvPr id="3407" name="직사각형 3406"/>
            <p:cNvSpPr/>
            <p:nvPr/>
          </p:nvSpPr>
          <p:spPr>
            <a:xfrm>
              <a:off x="2514682" y="6227937"/>
              <a:ext cx="2179257" cy="426902"/>
            </a:xfrm>
            <a:prstGeom prst="rect">
              <a:avLst/>
            </a:prstGeom>
            <a:solidFill>
              <a:srgbClr val="E61B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ko-KR" altLang="en-US" sz="1385">
                  <a:latin typeface="HY헤드라인M"/>
                  <a:ea typeface="HY헤드라인M"/>
                </a:rPr>
                <a:t>휴대용 구급함</a:t>
              </a:r>
            </a:p>
          </p:txBody>
        </p:sp>
        <p:sp>
          <p:nvSpPr>
            <p:cNvPr id="3408" name="직사각형 3407"/>
            <p:cNvSpPr/>
            <p:nvPr/>
          </p:nvSpPr>
          <p:spPr>
            <a:xfrm>
              <a:off x="4882613" y="6227937"/>
              <a:ext cx="2216565" cy="426902"/>
            </a:xfrm>
            <a:prstGeom prst="rect">
              <a:avLst/>
            </a:prstGeom>
            <a:solidFill>
              <a:srgbClr val="E61B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ko-KR" altLang="en-US" sz="1385">
                  <a:latin typeface="HY헤드라인M"/>
                  <a:ea typeface="HY헤드라인M"/>
                </a:rPr>
                <a:t>여행용 파우치</a:t>
              </a:r>
              <a:r>
                <a:rPr lang="en-US" altLang="ko-KR" sz="1385">
                  <a:latin typeface="HY헤드라인M"/>
                  <a:ea typeface="HY헤드라인M"/>
                </a:rPr>
                <a:t>(6</a:t>
              </a:r>
              <a:r>
                <a:rPr lang="ko-KR" altLang="en-US" sz="1385">
                  <a:latin typeface="HY헤드라인M"/>
                  <a:ea typeface="HY헤드라인M"/>
                </a:rPr>
                <a:t>종</a:t>
              </a:r>
              <a:r>
                <a:rPr lang="en-US" altLang="ko-KR" sz="1385">
                  <a:latin typeface="HY헤드라인M"/>
                  <a:ea typeface="HY헤드라인M"/>
                </a:rPr>
                <a:t>)</a:t>
              </a: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2702036" y="11975483"/>
            <a:ext cx="3973952" cy="872517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2861310" y="1177361"/>
            <a:ext cx="3935730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ko-KR" altLang="en-US" sz="5600" b="1"/>
              <a:t>헌혈 기념품</a:t>
            </a:r>
            <a:endParaRPr lang="ko-KR" altLang="en-US" sz="5600" b="1">
              <a:solidFill>
                <a:srgbClr val="FF000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677752" y="11662324"/>
            <a:ext cx="6762197" cy="318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1500" b="1" spc="-272">
                <a:solidFill>
                  <a:schemeClr val="dk1"/>
                </a:solidFill>
                <a:latin typeface="+mn-ea"/>
              </a:rPr>
              <a:t>★ 기념품은 사정에 따라 조기 품절되거나 변경될 수 있습니다.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0434" y="2251068"/>
            <a:ext cx="9451329" cy="3664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b="1">
                <a:solidFill>
                  <a:srgbClr val="002060"/>
                </a:solidFill>
              </a:rPr>
              <a:t>감사의 마음을 담아 기념품을 드립니다</a:t>
            </a:r>
            <a:r>
              <a:rPr lang="en-US" altLang="ko-KR" b="1">
                <a:solidFill>
                  <a:srgbClr val="002060"/>
                </a:solidFill>
              </a:rPr>
              <a:t>.</a:t>
            </a:r>
            <a:r>
              <a:rPr lang="ko-KR" altLang="en-US" b="1">
                <a:solidFill>
                  <a:srgbClr val="002060"/>
                </a:solidFill>
              </a:rPr>
              <a:t> 기념품 중 원하시는 항목을 선택해주세요</a:t>
            </a:r>
            <a:r>
              <a:rPr lang="en-US" altLang="ko-KR" b="1">
                <a:solidFill>
                  <a:srgbClr val="002060"/>
                </a:solidFill>
              </a:rPr>
              <a:t>.</a:t>
            </a:r>
          </a:p>
        </p:txBody>
      </p:sp>
      <p:grpSp>
        <p:nvGrpSpPr>
          <p:cNvPr id="10571" name="그룹 10570"/>
          <p:cNvGrpSpPr/>
          <p:nvPr/>
        </p:nvGrpSpPr>
        <p:grpSpPr>
          <a:xfrm>
            <a:off x="154622" y="7088158"/>
            <a:ext cx="9284206" cy="4515540"/>
            <a:chOff x="154622" y="7107208"/>
            <a:chExt cx="9284206" cy="4515540"/>
          </a:xfrm>
        </p:grpSpPr>
        <p:sp>
          <p:nvSpPr>
            <p:cNvPr id="11" name="직사각형 10"/>
            <p:cNvSpPr/>
            <p:nvPr/>
          </p:nvSpPr>
          <p:spPr>
            <a:xfrm>
              <a:off x="154622" y="7107208"/>
              <a:ext cx="9284206" cy="4515540"/>
            </a:xfrm>
            <a:prstGeom prst="rect">
              <a:avLst/>
            </a:prstGeom>
            <a:solidFill>
              <a:srgbClr val="FFF7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48776" y="7173883"/>
              <a:ext cx="8385678" cy="4632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500" b="1" spc="-272">
                  <a:solidFill>
                    <a:srgbClr val="002060"/>
                  </a:solidFill>
                  <a:latin typeface="+mn-ea"/>
                </a:rPr>
                <a:t>아래 기념품은 문자로 전송되는 </a:t>
              </a:r>
              <a:r>
                <a:rPr lang="ko-KR" altLang="en-US" sz="2500" b="1" spc="-272">
                  <a:solidFill>
                    <a:srgbClr val="FF0000"/>
                  </a:solidFill>
                  <a:latin typeface="+mn-ea"/>
                </a:rPr>
                <a:t>모바일 상품권</a:t>
              </a:r>
              <a:r>
                <a:rPr lang="ko-KR" altLang="en-US" sz="2500" b="1" spc="-272">
                  <a:solidFill>
                    <a:srgbClr val="002060"/>
                  </a:solidFill>
                  <a:latin typeface="+mn-ea"/>
                </a:rPr>
                <a:t> 입니다</a:t>
              </a:r>
              <a:endParaRPr lang="ko-KR" altLang="en-US" sz="2500" b="1">
                <a:solidFill>
                  <a:srgbClr val="002060"/>
                </a:solidFill>
              </a:endParaRPr>
            </a:p>
          </p:txBody>
        </p:sp>
        <p:pic>
          <p:nvPicPr>
            <p:cNvPr id="74" name="그림 73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>
              <a:off x="748371" y="9658556"/>
              <a:ext cx="2235297" cy="1252892"/>
            </a:xfrm>
            <a:prstGeom prst="rect">
              <a:avLst/>
            </a:prstGeom>
          </p:spPr>
        </p:pic>
        <p:sp>
          <p:nvSpPr>
            <p:cNvPr id="76" name="직사각형 75"/>
            <p:cNvSpPr/>
            <p:nvPr/>
          </p:nvSpPr>
          <p:spPr>
            <a:xfrm>
              <a:off x="748371" y="11016374"/>
              <a:ext cx="2245965" cy="426902"/>
            </a:xfrm>
            <a:prstGeom prst="rect">
              <a:avLst/>
            </a:prstGeom>
            <a:solidFill>
              <a:srgbClr val="E61B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en-US" altLang="ko-KR" sz="1385">
                  <a:latin typeface="HY헤드라인M"/>
                  <a:ea typeface="HY헤드라인M"/>
                </a:rPr>
                <a:t> CJ </a:t>
              </a:r>
              <a:r>
                <a:rPr lang="ko-KR" altLang="en-US" sz="1385">
                  <a:latin typeface="HY헤드라인M"/>
                  <a:ea typeface="HY헤드라인M"/>
                </a:rPr>
                <a:t>모바일상품권</a:t>
              </a:r>
            </a:p>
            <a:p>
              <a:pPr lvl="0" algn="ctr">
                <a:defRPr/>
              </a:pPr>
              <a:r>
                <a:rPr lang="en-US" altLang="ko-KR" sz="1385">
                  <a:latin typeface="HY헤드라인M"/>
                  <a:ea typeface="HY헤드라인M"/>
                </a:rPr>
                <a:t>(5,000</a:t>
              </a:r>
              <a:r>
                <a:rPr lang="ko-KR" altLang="en-US" sz="1385">
                  <a:latin typeface="HY헤드라인M"/>
                  <a:ea typeface="HY헤드라인M"/>
                </a:rPr>
                <a:t>원</a:t>
              </a:r>
              <a:r>
                <a:rPr lang="en-US" altLang="ko-KR" sz="1385">
                  <a:latin typeface="HY헤드라인M"/>
                  <a:ea typeface="HY헤드라인M"/>
                </a:rPr>
                <a:t>)</a:t>
              </a:r>
            </a:p>
          </p:txBody>
        </p:sp>
        <p:grpSp>
          <p:nvGrpSpPr>
            <p:cNvPr id="10560" name="그룹 10559"/>
            <p:cNvGrpSpPr/>
            <p:nvPr/>
          </p:nvGrpSpPr>
          <p:grpSpPr>
            <a:xfrm>
              <a:off x="6559859" y="9663570"/>
              <a:ext cx="2304872" cy="1787214"/>
              <a:chOff x="6559859" y="9577845"/>
              <a:chExt cx="2304872" cy="1787214"/>
            </a:xfrm>
          </p:grpSpPr>
          <p:pic>
            <p:nvPicPr>
              <p:cNvPr id="75" name="그림 74"/>
              <p:cNvPicPr>
                <a:picLocks noChangeAspect="1"/>
              </p:cNvPicPr>
              <p:nvPr/>
            </p:nvPicPr>
            <p:blipFill rotWithShape="1">
              <a:blip r:embed="rId11"/>
              <a:stretch>
                <a:fillRect/>
              </a:stretch>
            </p:blipFill>
            <p:spPr>
              <a:xfrm>
                <a:off x="6559859" y="9577845"/>
                <a:ext cx="2304872" cy="1291889"/>
              </a:xfrm>
              <a:prstGeom prst="rect">
                <a:avLst/>
              </a:prstGeom>
            </p:spPr>
          </p:pic>
          <p:sp>
            <p:nvSpPr>
              <p:cNvPr id="77" name="직사각형 76"/>
              <p:cNvSpPr/>
              <p:nvPr/>
            </p:nvSpPr>
            <p:spPr>
              <a:xfrm>
                <a:off x="6597343" y="10938157"/>
                <a:ext cx="2224708" cy="426902"/>
              </a:xfrm>
              <a:prstGeom prst="rect">
                <a:avLst/>
              </a:prstGeom>
              <a:solidFill>
                <a:srgbClr val="E61B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r>
                  <a:rPr lang="en-US" altLang="ko-KR" sz="1385">
                    <a:latin typeface="HY헤드라인M"/>
                    <a:ea typeface="HY헤드라인M"/>
                  </a:rPr>
                  <a:t> </a:t>
                </a:r>
                <a:r>
                  <a:rPr lang="ko-KR" altLang="en-US" sz="1385">
                    <a:latin typeface="HY헤드라인M"/>
                    <a:ea typeface="HY헤드라인M"/>
                  </a:rPr>
                  <a:t>다이소 모바일상품권</a:t>
                </a:r>
              </a:p>
              <a:p>
                <a:pPr lvl="0" algn="ctr">
                  <a:defRPr/>
                </a:pPr>
                <a:r>
                  <a:rPr lang="en-US" altLang="ko-KR" sz="1385">
                    <a:latin typeface="HY헤드라인M"/>
                    <a:ea typeface="HY헤드라인M"/>
                  </a:rPr>
                  <a:t>(5,000</a:t>
                </a:r>
                <a:r>
                  <a:rPr lang="ko-KR" altLang="en-US" sz="1385">
                    <a:latin typeface="HY헤드라인M"/>
                    <a:ea typeface="HY헤드라인M"/>
                  </a:rPr>
                  <a:t>원</a:t>
                </a:r>
                <a:r>
                  <a:rPr lang="en-US" altLang="ko-KR" sz="1385">
                    <a:latin typeface="HY헤드라인M"/>
                    <a:ea typeface="HY헤드라인M"/>
                  </a:rPr>
                  <a:t>)</a:t>
                </a:r>
              </a:p>
            </p:txBody>
          </p:sp>
        </p:grpSp>
        <p:pic>
          <p:nvPicPr>
            <p:cNvPr id="78" name="그림 77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>
              <a:off x="3716960" y="9695528"/>
              <a:ext cx="2224582" cy="1219263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3697542" y="10531736"/>
              <a:ext cx="1424023" cy="3508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en-US" altLang="ko-KR" sz="1679" b="1">
                  <a:solidFill>
                    <a:schemeClr val="bg1"/>
                  </a:solidFill>
                  <a:latin typeface="Arial Black"/>
                </a:rPr>
                <a:t> 5,000</a:t>
              </a:r>
              <a:r>
                <a:rPr lang="ko-KR" altLang="en-US" sz="1679" b="1">
                  <a:solidFill>
                    <a:schemeClr val="bg1"/>
                  </a:solidFill>
                  <a:latin typeface="Arial Black"/>
                </a:rPr>
                <a:t>원</a:t>
              </a: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3736614" y="11016374"/>
              <a:ext cx="2191609" cy="426902"/>
            </a:xfrm>
            <a:prstGeom prst="rect">
              <a:avLst/>
            </a:prstGeom>
            <a:solidFill>
              <a:srgbClr val="E61B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en-US" altLang="ko-KR" sz="1385">
                  <a:latin typeface="HY헤드라인M"/>
                  <a:ea typeface="HY헤드라인M"/>
                </a:rPr>
                <a:t> </a:t>
              </a:r>
              <a:r>
                <a:rPr lang="ko-KR" altLang="en-US" sz="1385">
                  <a:latin typeface="HY헤드라인M"/>
                  <a:ea typeface="HY헤드라인M"/>
                </a:rPr>
                <a:t>배민 모바일상품권</a:t>
              </a:r>
            </a:p>
            <a:p>
              <a:pPr lvl="0" algn="ctr">
                <a:defRPr/>
              </a:pPr>
              <a:r>
                <a:rPr lang="en-US" altLang="ko-KR" sz="1385">
                  <a:latin typeface="HY헤드라인M"/>
                  <a:ea typeface="HY헤드라인M"/>
                </a:rPr>
                <a:t>(5,000</a:t>
              </a:r>
              <a:r>
                <a:rPr lang="ko-KR" altLang="en-US" sz="1385">
                  <a:latin typeface="HY헤드라인M"/>
                  <a:ea typeface="HY헤드라인M"/>
                </a:rPr>
                <a:t>원</a:t>
              </a:r>
              <a:r>
                <a:rPr lang="en-US" altLang="ko-KR" sz="1385">
                  <a:latin typeface="HY헤드라인M"/>
                  <a:ea typeface="HY헤드라인M"/>
                </a:rPr>
                <a:t>)</a:t>
              </a: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872663" y="10450830"/>
              <a:ext cx="2026921" cy="43434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en-US" altLang="ko-KR" sz="1120">
                  <a:latin typeface="HY헤드라인M"/>
                  <a:ea typeface="HY헤드라인M"/>
                </a:rPr>
                <a:t> </a:t>
              </a:r>
              <a:r>
                <a:rPr lang="ko-KR" altLang="en-US" sz="1120">
                  <a:solidFill>
                    <a:schemeClr val="tx1"/>
                  </a:solidFill>
                  <a:latin typeface="HY헤드라인M"/>
                  <a:ea typeface="HY헤드라인M"/>
                </a:rPr>
                <a:t>사용처</a:t>
              </a:r>
              <a:r>
                <a:rPr lang="en-US" altLang="ko-KR" sz="1120">
                  <a:solidFill>
                    <a:schemeClr val="tx1"/>
                  </a:solidFill>
                  <a:latin typeface="HY헤드라인M"/>
                  <a:ea typeface="HY헤드라인M"/>
                </a:rPr>
                <a:t>: </a:t>
              </a:r>
              <a:r>
                <a:rPr lang="ko-KR" altLang="en-US" sz="1120">
                  <a:solidFill>
                    <a:schemeClr val="tx1"/>
                  </a:solidFill>
                  <a:latin typeface="HY헤드라인M"/>
                  <a:ea typeface="HY헤드라인M"/>
                </a:rPr>
                <a:t>올리브영</a:t>
              </a:r>
              <a:r>
                <a:rPr lang="en-US" altLang="ko-KR" sz="1120">
                  <a:solidFill>
                    <a:schemeClr val="tx1"/>
                  </a:solidFill>
                  <a:latin typeface="HY헤드라인M"/>
                  <a:ea typeface="HY헤드라인M"/>
                </a:rPr>
                <a:t>, </a:t>
              </a:r>
              <a:r>
                <a:rPr lang="ko-KR" altLang="en-US" sz="1120">
                  <a:solidFill>
                    <a:schemeClr val="tx1"/>
                  </a:solidFill>
                  <a:latin typeface="HY헤드라인M"/>
                  <a:ea typeface="HY헤드라인M"/>
                </a:rPr>
                <a:t>뚜레쥬르</a:t>
              </a:r>
              <a:r>
                <a:rPr lang="en-US" altLang="ko-KR" sz="1120">
                  <a:solidFill>
                    <a:schemeClr val="tx1"/>
                  </a:solidFill>
                  <a:latin typeface="HY헤드라인M"/>
                  <a:ea typeface="HY헤드라인M"/>
                </a:rPr>
                <a:t>, </a:t>
              </a:r>
              <a:r>
                <a:rPr lang="ko-KR" altLang="en-US" sz="1120">
                  <a:solidFill>
                    <a:schemeClr val="tx1"/>
                  </a:solidFill>
                  <a:latin typeface="HY헤드라인M"/>
                  <a:ea typeface="HY헤드라인M"/>
                </a:rPr>
                <a:t>빕스</a:t>
              </a:r>
              <a:r>
                <a:rPr lang="en-US" altLang="ko-KR" sz="1120">
                  <a:solidFill>
                    <a:schemeClr val="tx1"/>
                  </a:solidFill>
                  <a:latin typeface="HY헤드라인M"/>
                  <a:ea typeface="HY헤드라인M"/>
                </a:rPr>
                <a:t>, CGV, </a:t>
              </a:r>
              <a:r>
                <a:rPr lang="ko-KR" altLang="en-US" sz="1120">
                  <a:solidFill>
                    <a:schemeClr val="tx1"/>
                  </a:solidFill>
                  <a:latin typeface="HY헤드라인M"/>
                  <a:ea typeface="HY헤드라인M"/>
                </a:rPr>
                <a:t>메가커피 등</a:t>
              </a:r>
              <a:r>
                <a:rPr lang="en-US" altLang="ko-KR" sz="1120">
                  <a:latin typeface="HY헤드라인M"/>
                  <a:ea typeface="HY헤드라인M"/>
                </a:rPr>
                <a:t> </a:t>
              </a:r>
            </a:p>
          </p:txBody>
        </p:sp>
        <p:grpSp>
          <p:nvGrpSpPr>
            <p:cNvPr id="10564" name="그룹 10563"/>
            <p:cNvGrpSpPr/>
            <p:nvPr/>
          </p:nvGrpSpPr>
          <p:grpSpPr>
            <a:xfrm>
              <a:off x="2202025" y="7780500"/>
              <a:ext cx="5190678" cy="1785350"/>
              <a:chOff x="2202025" y="7647150"/>
              <a:chExt cx="5190678" cy="1785350"/>
            </a:xfrm>
          </p:grpSpPr>
          <p:grpSp>
            <p:nvGrpSpPr>
              <p:cNvPr id="10562" name="그룹 10561"/>
              <p:cNvGrpSpPr/>
              <p:nvPr/>
            </p:nvGrpSpPr>
            <p:grpSpPr>
              <a:xfrm>
                <a:off x="2202025" y="7661082"/>
                <a:ext cx="2210393" cy="1756418"/>
                <a:chOff x="773275" y="7661082"/>
                <a:chExt cx="2210393" cy="1756418"/>
              </a:xfrm>
            </p:grpSpPr>
            <p:pic>
              <p:nvPicPr>
                <p:cNvPr id="3365" name="그림 3364"/>
                <p:cNvPicPr>
                  <a:picLocks noChangeAspect="1"/>
                </p:cNvPicPr>
                <p:nvPr/>
              </p:nvPicPr>
              <p:blipFill rotWithShape="1">
                <a:blip r:embed="rId13"/>
                <a:stretch>
                  <a:fillRect/>
                </a:stretch>
              </p:blipFill>
              <p:spPr>
                <a:xfrm>
                  <a:off x="773275" y="7661082"/>
                  <a:ext cx="2210393" cy="1187476"/>
                </a:xfrm>
                <a:prstGeom prst="rect">
                  <a:avLst/>
                </a:prstGeom>
              </p:spPr>
            </p:pic>
            <p:sp>
              <p:nvSpPr>
                <p:cNvPr id="3367" name="직사각형 3366"/>
                <p:cNvSpPr/>
                <p:nvPr/>
              </p:nvSpPr>
              <p:spPr>
                <a:xfrm>
                  <a:off x="784919" y="8990598"/>
                  <a:ext cx="2188379" cy="426902"/>
                </a:xfrm>
                <a:prstGeom prst="rect">
                  <a:avLst/>
                </a:prstGeom>
                <a:solidFill>
                  <a:srgbClr val="E61B5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lvl="0" algn="ctr">
                    <a:defRPr/>
                  </a:pPr>
                  <a:r>
                    <a:rPr lang="ko-KR" altLang="en-US" sz="1385">
                      <a:latin typeface="HY헤드라인M"/>
                      <a:ea typeface="HY헤드라인M"/>
                    </a:rPr>
                    <a:t>기 부 권 </a:t>
                  </a:r>
                  <a:r>
                    <a:rPr lang="en-US" altLang="ko-KR" sz="1385">
                      <a:latin typeface="HY헤드라인M"/>
                      <a:ea typeface="HY헤드라인M"/>
                    </a:rPr>
                    <a:t>(5,000</a:t>
                  </a:r>
                  <a:r>
                    <a:rPr lang="ko-KR" altLang="en-US" sz="1385">
                      <a:latin typeface="HY헤드라인M"/>
                      <a:ea typeface="HY헤드라인M"/>
                    </a:rPr>
                    <a:t>원</a:t>
                  </a:r>
                  <a:r>
                    <a:rPr lang="en-US" altLang="ko-KR" sz="1385">
                      <a:latin typeface="HY헤드라인M"/>
                      <a:ea typeface="HY헤드라인M"/>
                    </a:rPr>
                    <a:t>)</a:t>
                  </a:r>
                </a:p>
              </p:txBody>
            </p:sp>
          </p:grpSp>
          <p:grpSp>
            <p:nvGrpSpPr>
              <p:cNvPr id="10561" name="그룹 10560"/>
              <p:cNvGrpSpPr/>
              <p:nvPr/>
            </p:nvGrpSpPr>
            <p:grpSpPr>
              <a:xfrm>
                <a:off x="5116693" y="7647150"/>
                <a:ext cx="2276010" cy="1785350"/>
                <a:chOff x="3678418" y="7647150"/>
                <a:chExt cx="2276010" cy="1785350"/>
              </a:xfrm>
            </p:grpSpPr>
            <p:pic>
              <p:nvPicPr>
                <p:cNvPr id="10" name="그림 9"/>
                <p:cNvPicPr>
                  <a:picLocks noChangeAspect="1"/>
                </p:cNvPicPr>
                <p:nvPr/>
              </p:nvPicPr>
              <p:blipFill rotWithShape="1">
                <a:blip r:embed="rId14"/>
                <a:stretch>
                  <a:fillRect/>
                </a:stretch>
              </p:blipFill>
              <p:spPr>
                <a:xfrm>
                  <a:off x="3678418" y="7647150"/>
                  <a:ext cx="2276010" cy="1208124"/>
                </a:xfrm>
                <a:prstGeom prst="rect">
                  <a:avLst/>
                </a:prstGeom>
              </p:spPr>
            </p:pic>
            <p:sp>
              <p:nvSpPr>
                <p:cNvPr id="85" name="직사각형 84"/>
                <p:cNvSpPr/>
                <p:nvPr/>
              </p:nvSpPr>
              <p:spPr>
                <a:xfrm>
                  <a:off x="3703517" y="9005598"/>
                  <a:ext cx="2209546" cy="426902"/>
                </a:xfrm>
                <a:prstGeom prst="rect">
                  <a:avLst/>
                </a:prstGeom>
                <a:solidFill>
                  <a:srgbClr val="E61B5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lvl="0" algn="ctr">
                    <a:defRPr/>
                  </a:pPr>
                  <a:r>
                    <a:rPr lang="en-US" altLang="ko-KR" sz="1385">
                      <a:latin typeface="HY헤드라인M"/>
                      <a:ea typeface="HY헤드라인M"/>
                    </a:rPr>
                    <a:t>GS</a:t>
                  </a:r>
                  <a:r>
                    <a:rPr lang="ko-KR" altLang="en-US" sz="1385">
                      <a:latin typeface="HY헤드라인M"/>
                      <a:ea typeface="HY헤드라인M"/>
                    </a:rPr>
                    <a:t> 칼텍스</a:t>
                  </a:r>
                  <a:r>
                    <a:rPr lang="en-US" altLang="ko-KR" sz="1385">
                      <a:latin typeface="HY헤드라인M"/>
                      <a:ea typeface="HY헤드라인M"/>
                    </a:rPr>
                    <a:t>+</a:t>
                  </a:r>
                  <a:r>
                    <a:rPr lang="ko-KR" altLang="en-US" sz="1385">
                      <a:latin typeface="HY헤드라인M"/>
                      <a:ea typeface="HY헤드라인M"/>
                    </a:rPr>
                    <a:t>이마트 상품권 </a:t>
                  </a:r>
                  <a:r>
                    <a:rPr lang="en-US" altLang="ko-KR" sz="1385">
                      <a:latin typeface="HY헤드라인M"/>
                      <a:ea typeface="HY헤드라인M"/>
                    </a:rPr>
                    <a:t>(5,000</a:t>
                  </a:r>
                  <a:r>
                    <a:rPr lang="ko-KR" altLang="en-US" sz="1385">
                      <a:latin typeface="HY헤드라인M"/>
                      <a:ea typeface="HY헤드라인M"/>
                    </a:rPr>
                    <a:t>원</a:t>
                  </a:r>
                  <a:r>
                    <a:rPr lang="en-US" altLang="ko-KR" sz="1385">
                      <a:latin typeface="HY헤드라인M"/>
                      <a:ea typeface="HY헤드라인M"/>
                    </a:rPr>
                    <a:t>)</a:t>
                  </a:r>
                </a:p>
              </p:txBody>
            </p:sp>
            <p:sp>
              <p:nvSpPr>
                <p:cNvPr id="86" name="TextBox 85"/>
                <p:cNvSpPr txBox="1"/>
                <p:nvPr/>
              </p:nvSpPr>
              <p:spPr>
                <a:xfrm>
                  <a:off x="3701156" y="8401770"/>
                  <a:ext cx="2248612" cy="41647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lvl="0" algn="ctr">
                    <a:defRPr/>
                  </a:pPr>
                  <a:r>
                    <a:rPr lang="ko-KR" altLang="en-US" sz="1000" b="1">
                      <a:latin typeface="+mj-ea"/>
                      <a:ea typeface="+mj-ea"/>
                    </a:rPr>
                    <a:t>사용처</a:t>
                  </a:r>
                  <a:r>
                    <a:rPr lang="en-US" altLang="ko-KR" sz="1000" b="1">
                      <a:latin typeface="+mj-ea"/>
                      <a:ea typeface="+mj-ea"/>
                    </a:rPr>
                    <a:t>: GS</a:t>
                  </a:r>
                  <a:r>
                    <a:rPr lang="ko-KR" altLang="en-US" sz="1000" b="1">
                      <a:latin typeface="+mj-ea"/>
                      <a:ea typeface="+mj-ea"/>
                    </a:rPr>
                    <a:t>칼텍스</a:t>
                  </a:r>
                  <a:r>
                    <a:rPr lang="en-US" altLang="ko-KR" sz="1000" b="1">
                      <a:latin typeface="+mj-ea"/>
                      <a:ea typeface="+mj-ea"/>
                    </a:rPr>
                    <a:t>(</a:t>
                  </a:r>
                  <a:r>
                    <a:rPr lang="ko-KR" altLang="en-US" sz="1000" b="1">
                      <a:latin typeface="+mj-ea"/>
                      <a:ea typeface="+mj-ea"/>
                    </a:rPr>
                    <a:t>주유</a:t>
                  </a:r>
                  <a:r>
                    <a:rPr lang="en-US" altLang="ko-KR" sz="1000" b="1">
                      <a:latin typeface="+mj-ea"/>
                      <a:ea typeface="+mj-ea"/>
                    </a:rPr>
                    <a:t>,</a:t>
                  </a:r>
                  <a:r>
                    <a:rPr lang="ko-KR" altLang="en-US" sz="1000" b="1">
                      <a:latin typeface="+mj-ea"/>
                      <a:ea typeface="+mj-ea"/>
                    </a:rPr>
                    <a:t>충전</a:t>
                  </a:r>
                  <a:r>
                    <a:rPr lang="en-US" altLang="ko-KR" sz="1000" b="1">
                      <a:latin typeface="+mj-ea"/>
                      <a:ea typeface="+mj-ea"/>
                    </a:rPr>
                    <a:t>) </a:t>
                  </a:r>
                </a:p>
                <a:p>
                  <a:pPr lvl="0" algn="ctr">
                    <a:defRPr/>
                  </a:pPr>
                  <a:r>
                    <a:rPr lang="ko-KR" altLang="en-US" sz="1000" b="1">
                      <a:latin typeface="+mj-ea"/>
                      <a:ea typeface="+mj-ea"/>
                    </a:rPr>
                    <a:t>이마트</a:t>
                  </a:r>
                  <a:r>
                    <a:rPr lang="en-US" altLang="ko-KR" sz="1000" b="1">
                      <a:latin typeface="+mj-ea"/>
                      <a:ea typeface="+mj-ea"/>
                    </a:rPr>
                    <a:t>(</a:t>
                  </a:r>
                  <a:r>
                    <a:rPr lang="ko-KR" altLang="en-US" sz="1000" b="1">
                      <a:latin typeface="+mj-ea"/>
                      <a:ea typeface="+mj-ea"/>
                    </a:rPr>
                    <a:t>트레이더스</a:t>
                  </a:r>
                  <a:r>
                    <a:rPr lang="en-US" altLang="ko-KR" sz="1000" b="1">
                      <a:latin typeface="+mj-ea"/>
                      <a:ea typeface="+mj-ea"/>
                    </a:rPr>
                    <a:t>) </a:t>
                  </a:r>
                  <a:r>
                    <a:rPr lang="ko-KR" altLang="en-US" sz="1000" b="1">
                      <a:latin typeface="+mj-ea"/>
                      <a:ea typeface="+mj-ea"/>
                    </a:rPr>
                    <a:t>전지점</a:t>
                  </a:r>
                  <a:r>
                    <a:rPr lang="ko-KR" altLang="en-US" sz="1100" b="1">
                      <a:latin typeface="+mj-ea"/>
                      <a:ea typeface="+mj-ea"/>
                    </a:rPr>
                    <a:t> </a:t>
                  </a:r>
                  <a:r>
                    <a:rPr lang="en-US" altLang="ko-KR" sz="1200" b="1">
                      <a:latin typeface="+mj-ea"/>
                      <a:ea typeface="+mj-ea"/>
                    </a:rPr>
                    <a:t>  </a:t>
                  </a:r>
                  <a:endParaRPr lang="ko-KR" altLang="en-US" sz="1200" b="1">
                    <a:latin typeface="+mj-ea"/>
                    <a:ea typeface="+mj-ea"/>
                  </a:endParaRPr>
                </a:p>
              </p:txBody>
            </p:sp>
          </p:grpSp>
        </p:grpSp>
      </p:grpSp>
      <p:pic>
        <p:nvPicPr>
          <p:cNvPr id="10565" name="그림 10564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4191342" y="541224"/>
            <a:ext cx="1249617" cy="403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5349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동굴">
      <a:dk1>
        <a:srgbClr val="000000"/>
      </a:dk1>
      <a:lt1>
        <a:srgbClr val="FFFFFF"/>
      </a:lt1>
      <a:dk2>
        <a:srgbClr val="333333"/>
      </a:dk2>
      <a:lt2>
        <a:srgbClr val="DAAB00"/>
      </a:lt2>
      <a:accent1>
        <a:srgbClr val="49461B"/>
      </a:accent1>
      <a:accent2>
        <a:srgbClr val="A27F00"/>
      </a:accent2>
      <a:accent3>
        <a:srgbClr val="F9E03B"/>
      </a:accent3>
      <a:accent4>
        <a:srgbClr val="684100"/>
      </a:accent4>
      <a:accent5>
        <a:srgbClr val="FFAE0D"/>
      </a:accent5>
      <a:accent6>
        <a:srgbClr val="8D8A00"/>
      </a:accent6>
      <a:hlink>
        <a:srgbClr val="0000FF"/>
      </a:hlink>
      <a:folHlink>
        <a:srgbClr val="800080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</Words>
  <Application>Microsoft Office PowerPoint</Application>
  <PresentationFormat>A3 용지(297x420mm)</PresentationFormat>
  <Paragraphs>23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HY헤드라인M</vt:lpstr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kiha</cp:lastModifiedBy>
  <cp:revision>179</cp:revision>
  <dcterms:created xsi:type="dcterms:W3CDTF">2024-03-14T00:36:34Z</dcterms:created>
  <dcterms:modified xsi:type="dcterms:W3CDTF">2026-05-11T21:46:16Z</dcterms:modified>
  <cp:version/>
</cp:coreProperties>
</file>